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8.jpg" ContentType="image/jpg"/>
  <Override PartName="/ppt/media/image9.jpg" ContentType="image/jpg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3.xml" ContentType="application/vnd.openxmlformats-officedocument.theme+xml"/>
  <Override PartName="/ppt/media/image10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8.jpg" ContentType="image/jpg"/>
  <Override PartName="/ppt/notesSlides/notesSlide1.xml" ContentType="application/vnd.openxmlformats-officedocument.presentationml.notesSlide+xml"/>
  <Override PartName="/ppt/media/image29.jpg" ContentType="image/jpg"/>
  <Override PartName="/ppt/media/image30.jpg" ContentType="image/jpg"/>
  <Override PartName="/ppt/notesSlides/notesSlide2.xml" ContentType="application/vnd.openxmlformats-officedocument.presentationml.notesSlide+xml"/>
  <Override PartName="/ppt/media/image33.jpg" ContentType="image/jpg"/>
  <Override PartName="/ppt/media/image36.jpg" ContentType="image/jpg"/>
  <Override PartName="/ppt/notesSlides/notesSlide3.xml" ContentType="application/vnd.openxmlformats-officedocument.presentationml.notesSlide+xml"/>
  <Override PartName="/ppt/media/image37.jpg" ContentType="image/jpg"/>
  <Override PartName="/ppt/media/image38.jpg" ContentType="image/jpg"/>
  <Override PartName="/ppt/media/image39.jpg" ContentType="image/jpg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1" r:id="rId2"/>
  </p:sldMasterIdLst>
  <p:notesMasterIdLst>
    <p:notesMasterId r:id="rId34"/>
  </p:notesMasterIdLst>
  <p:sldIdLst>
    <p:sldId id="257" r:id="rId3"/>
    <p:sldId id="301" r:id="rId4"/>
    <p:sldId id="381" r:id="rId5"/>
    <p:sldId id="386" r:id="rId6"/>
    <p:sldId id="286" r:id="rId7"/>
    <p:sldId id="387" r:id="rId8"/>
    <p:sldId id="288" r:id="rId9"/>
    <p:sldId id="259" r:id="rId10"/>
    <p:sldId id="287" r:id="rId11"/>
    <p:sldId id="261" r:id="rId12"/>
    <p:sldId id="297" r:id="rId13"/>
    <p:sldId id="260" r:id="rId14"/>
    <p:sldId id="299" r:id="rId15"/>
    <p:sldId id="300" r:id="rId16"/>
    <p:sldId id="263" r:id="rId17"/>
    <p:sldId id="275" r:id="rId18"/>
    <p:sldId id="264" r:id="rId19"/>
    <p:sldId id="290" r:id="rId20"/>
    <p:sldId id="289" r:id="rId21"/>
    <p:sldId id="267" r:id="rId22"/>
    <p:sldId id="270" r:id="rId23"/>
    <p:sldId id="271" r:id="rId24"/>
    <p:sldId id="280" r:id="rId25"/>
    <p:sldId id="281" r:id="rId26"/>
    <p:sldId id="282" r:id="rId27"/>
    <p:sldId id="283" r:id="rId28"/>
    <p:sldId id="293" r:id="rId29"/>
    <p:sldId id="294" r:id="rId30"/>
    <p:sldId id="295" r:id="rId31"/>
    <p:sldId id="298" r:id="rId32"/>
    <p:sldId id="269" r:id="rId33"/>
  </p:sldIdLst>
  <p:sldSz cx="12192000" cy="6858000"/>
  <p:notesSz cx="12192000" cy="6858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Georgia" panose="02040502050405020303" pitchFamily="18" charset="0"/>
      <p:regular r:id="rId39"/>
      <p:bold r:id="rId40"/>
      <p:italic r:id="rId41"/>
      <p:boldItalic r:id="rId42"/>
    </p:embeddedFont>
    <p:embeddedFont>
      <p:font typeface="Hepta Slab SemiBold" panose="020B0604020202020204" charset="-18"/>
      <p:regular r:id="rId43"/>
      <p:bold r:id="rId44"/>
    </p:embeddedFont>
    <p:embeddedFont>
      <p:font typeface="Montserrat" panose="00000500000000000000" pitchFamily="2" charset="-18"/>
      <p:regular r:id="rId45"/>
      <p:bold r:id="rId46"/>
      <p:italic r:id="rId47"/>
      <p:boldItalic r:id="rId48"/>
    </p:embeddedFont>
    <p:embeddedFont>
      <p:font typeface="Muli Medium" panose="020B0604020202020204" charset="-18"/>
      <p:regular r:id="rId49"/>
      <p:bold r:id="rId50"/>
      <p:italic r:id="rId51"/>
      <p:boldItalic r:id="rId52"/>
    </p:embeddedFont>
    <p:embeddedFont>
      <p:font typeface="Open Sans" panose="020B0606030504020204" pitchFamily="3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58009D-F42B-4D87-9050-3BB0711678E9}" v="42" dt="2023-02-21T08:57:00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font" Target="fonts/font1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wia Roman" userId="085b226b-0004-4812-8416-ca435fc70e0c" providerId="ADAL" clId="{7C58009D-F42B-4D87-9050-3BB0711678E9}"/>
    <pc:docChg chg="undo custSel addSld delSld modSld sldOrd">
      <pc:chgData name="Sylwia Roman" userId="085b226b-0004-4812-8416-ca435fc70e0c" providerId="ADAL" clId="{7C58009D-F42B-4D87-9050-3BB0711678E9}" dt="2023-02-21T08:59:07.225" v="1016" actId="20577"/>
      <pc:docMkLst>
        <pc:docMk/>
      </pc:docMkLst>
      <pc:sldChg chg="modSp mod">
        <pc:chgData name="Sylwia Roman" userId="085b226b-0004-4812-8416-ca435fc70e0c" providerId="ADAL" clId="{7C58009D-F42B-4D87-9050-3BB0711678E9}" dt="2023-02-21T08:54:35.066" v="1001" actId="1076"/>
        <pc:sldMkLst>
          <pc:docMk/>
          <pc:sldMk cId="0" sldId="257"/>
        </pc:sldMkLst>
        <pc:spChg chg="mod">
          <ac:chgData name="Sylwia Roman" userId="085b226b-0004-4812-8416-ca435fc70e0c" providerId="ADAL" clId="{7C58009D-F42B-4D87-9050-3BB0711678E9}" dt="2023-02-21T08:54:35.066" v="1001" actId="1076"/>
          <ac:spMkLst>
            <pc:docMk/>
            <pc:sldMk cId="0" sldId="257"/>
            <ac:spMk id="5" creationId="{D9DC0031-0CC8-AB52-E689-6A3AE78E0ECB}"/>
          </ac:spMkLst>
        </pc:spChg>
      </pc:sldChg>
      <pc:sldChg chg="ord">
        <pc:chgData name="Sylwia Roman" userId="085b226b-0004-4812-8416-ca435fc70e0c" providerId="ADAL" clId="{7C58009D-F42B-4D87-9050-3BB0711678E9}" dt="2023-02-21T08:56:10.168" v="1005"/>
        <pc:sldMkLst>
          <pc:docMk/>
          <pc:sldMk cId="0" sldId="260"/>
        </pc:sldMkLst>
      </pc:sldChg>
      <pc:sldChg chg="modSp mod">
        <pc:chgData name="Sylwia Roman" userId="085b226b-0004-4812-8416-ca435fc70e0c" providerId="ADAL" clId="{7C58009D-F42B-4D87-9050-3BB0711678E9}" dt="2023-02-13T11:18:51.511" v="49" actId="20577"/>
        <pc:sldMkLst>
          <pc:docMk/>
          <pc:sldMk cId="0" sldId="261"/>
        </pc:sldMkLst>
        <pc:spChg chg="mod">
          <ac:chgData name="Sylwia Roman" userId="085b226b-0004-4812-8416-ca435fc70e0c" providerId="ADAL" clId="{7C58009D-F42B-4D87-9050-3BB0711678E9}" dt="2023-02-13T11:18:51.511" v="49" actId="20577"/>
          <ac:spMkLst>
            <pc:docMk/>
            <pc:sldMk cId="0" sldId="261"/>
            <ac:spMk id="6" creationId="{00000000-0000-0000-0000-000000000000}"/>
          </ac:spMkLst>
        </pc:spChg>
      </pc:sldChg>
      <pc:sldChg chg="modSp del mod ord">
        <pc:chgData name="Sylwia Roman" userId="085b226b-0004-4812-8416-ca435fc70e0c" providerId="ADAL" clId="{7C58009D-F42B-4D87-9050-3BB0711678E9}" dt="2023-02-16T07:50:51.948" v="922" actId="1076"/>
        <pc:sldMkLst>
          <pc:docMk/>
          <pc:sldMk cId="0" sldId="267"/>
        </pc:sldMkLst>
        <pc:graphicFrameChg chg="mod">
          <ac:chgData name="Sylwia Roman" userId="085b226b-0004-4812-8416-ca435fc70e0c" providerId="ADAL" clId="{7C58009D-F42B-4D87-9050-3BB0711678E9}" dt="2023-02-16T07:50:51.948" v="922" actId="1076"/>
          <ac:graphicFrameMkLst>
            <pc:docMk/>
            <pc:sldMk cId="0" sldId="267"/>
            <ac:graphicFrameMk id="12" creationId="{6AC28B35-DE2D-7A5B-7EFF-BB5B5C3DA330}"/>
          </ac:graphicFrameMkLst>
        </pc:graphicFrameChg>
      </pc:sldChg>
      <pc:sldChg chg="modSp mod">
        <pc:chgData name="Sylwia Roman" userId="085b226b-0004-4812-8416-ca435fc70e0c" providerId="ADAL" clId="{7C58009D-F42B-4D87-9050-3BB0711678E9}" dt="2023-02-21T08:59:07.225" v="1016" actId="20577"/>
        <pc:sldMkLst>
          <pc:docMk/>
          <pc:sldMk cId="3236043320" sldId="281"/>
        </pc:sldMkLst>
        <pc:spChg chg="mod">
          <ac:chgData name="Sylwia Roman" userId="085b226b-0004-4812-8416-ca435fc70e0c" providerId="ADAL" clId="{7C58009D-F42B-4D87-9050-3BB0711678E9}" dt="2023-02-21T08:59:07.225" v="1016" actId="20577"/>
          <ac:spMkLst>
            <pc:docMk/>
            <pc:sldMk cId="3236043320" sldId="281"/>
            <ac:spMk id="3" creationId="{F7312574-BD81-4790-976A-22F03052AC90}"/>
          </ac:spMkLst>
        </pc:spChg>
      </pc:sldChg>
      <pc:sldChg chg="addSp delSp modSp mod">
        <pc:chgData name="Sylwia Roman" userId="085b226b-0004-4812-8416-ca435fc70e0c" providerId="ADAL" clId="{7C58009D-F42B-4D87-9050-3BB0711678E9}" dt="2023-02-16T07:48:28.777" v="904" actId="1076"/>
        <pc:sldMkLst>
          <pc:docMk/>
          <pc:sldMk cId="3073788541" sldId="286"/>
        </pc:sldMkLst>
        <pc:spChg chg="mod">
          <ac:chgData name="Sylwia Roman" userId="085b226b-0004-4812-8416-ca435fc70e0c" providerId="ADAL" clId="{7C58009D-F42B-4D87-9050-3BB0711678E9}" dt="2023-02-14T13:42:30.162" v="884" actId="338"/>
          <ac:spMkLst>
            <pc:docMk/>
            <pc:sldMk cId="3073788541" sldId="286"/>
            <ac:spMk id="5" creationId="{A9EB8CF5-0CBF-D8D9-51E2-6DEB138F4315}"/>
          </ac:spMkLst>
        </pc:spChg>
        <pc:spChg chg="mod">
          <ac:chgData name="Sylwia Roman" userId="085b226b-0004-4812-8416-ca435fc70e0c" providerId="ADAL" clId="{7C58009D-F42B-4D87-9050-3BB0711678E9}" dt="2023-02-14T13:42:30.162" v="884" actId="338"/>
          <ac:spMkLst>
            <pc:docMk/>
            <pc:sldMk cId="3073788541" sldId="286"/>
            <ac:spMk id="11" creationId="{8BC146BB-BE31-BAE8-BC76-E6B9AD52A6B9}"/>
          </ac:spMkLst>
        </pc:spChg>
        <pc:spChg chg="mod">
          <ac:chgData name="Sylwia Roman" userId="085b226b-0004-4812-8416-ca435fc70e0c" providerId="ADAL" clId="{7C58009D-F42B-4D87-9050-3BB0711678E9}" dt="2023-02-14T13:42:30.162" v="884" actId="338"/>
          <ac:spMkLst>
            <pc:docMk/>
            <pc:sldMk cId="3073788541" sldId="286"/>
            <ac:spMk id="19" creationId="{A1487A04-04CB-A9BB-06DB-F739571571AB}"/>
          </ac:spMkLst>
        </pc:spChg>
        <pc:grpChg chg="mod">
          <ac:chgData name="Sylwia Roman" userId="085b226b-0004-4812-8416-ca435fc70e0c" providerId="ADAL" clId="{7C58009D-F42B-4D87-9050-3BB0711678E9}" dt="2023-02-14T13:42:30.162" v="884" actId="338"/>
          <ac:grpSpMkLst>
            <pc:docMk/>
            <pc:sldMk cId="3073788541" sldId="286"/>
            <ac:grpSpMk id="1" creationId="{00000000-0000-0000-0000-000000000000}"/>
          </ac:grpSpMkLst>
        </pc:grpChg>
        <pc:grpChg chg="del mod">
          <ac:chgData name="Sylwia Roman" userId="085b226b-0004-4812-8416-ca435fc70e0c" providerId="ADAL" clId="{7C58009D-F42B-4D87-9050-3BB0711678E9}" dt="2023-02-14T13:43:41.069" v="885" actId="478"/>
          <ac:grpSpMkLst>
            <pc:docMk/>
            <pc:sldMk cId="3073788541" sldId="286"/>
            <ac:grpSpMk id="18" creationId="{1E134114-22F2-B62A-6942-C6154AE2E8FA}"/>
          </ac:grpSpMkLst>
        </pc:grpChg>
        <pc:picChg chg="add del mod">
          <ac:chgData name="Sylwia Roman" userId="085b226b-0004-4812-8416-ca435fc70e0c" providerId="ADAL" clId="{7C58009D-F42B-4D87-9050-3BB0711678E9}" dt="2023-02-13T11:36:55.733" v="164" actId="478"/>
          <ac:picMkLst>
            <pc:docMk/>
            <pc:sldMk cId="3073788541" sldId="286"/>
            <ac:picMk id="3" creationId="{6001D9C8-A9F7-DF69-1913-DE98510CE6F7}"/>
          </ac:picMkLst>
        </pc:picChg>
        <pc:picChg chg="add del mod">
          <ac:chgData name="Sylwia Roman" userId="085b226b-0004-4812-8416-ca435fc70e0c" providerId="ADAL" clId="{7C58009D-F42B-4D87-9050-3BB0711678E9}" dt="2023-02-13T11:37:24.754" v="167" actId="21"/>
          <ac:picMkLst>
            <pc:docMk/>
            <pc:sldMk cId="3073788541" sldId="286"/>
            <ac:picMk id="6" creationId="{277333EA-6B08-A5B9-534B-9EAA2D0D2DA3}"/>
          </ac:picMkLst>
        </pc:picChg>
        <pc:picChg chg="del">
          <ac:chgData name="Sylwia Roman" userId="085b226b-0004-4812-8416-ca435fc70e0c" providerId="ADAL" clId="{7C58009D-F42B-4D87-9050-3BB0711678E9}" dt="2023-02-13T11:35:51.485" v="161" actId="478"/>
          <ac:picMkLst>
            <pc:docMk/>
            <pc:sldMk cId="3073788541" sldId="286"/>
            <ac:picMk id="7" creationId="{7E206EC3-3666-8C3F-92BB-5CC6EE677B49}"/>
          </ac:picMkLst>
        </pc:picChg>
        <pc:picChg chg="add del mod">
          <ac:chgData name="Sylwia Roman" userId="085b226b-0004-4812-8416-ca435fc70e0c" providerId="ADAL" clId="{7C58009D-F42B-4D87-9050-3BB0711678E9}" dt="2023-02-14T13:40:52.966" v="880" actId="478"/>
          <ac:picMkLst>
            <pc:docMk/>
            <pc:sldMk cId="3073788541" sldId="286"/>
            <ac:picMk id="8" creationId="{12DCBC1C-46D0-7B94-4CBB-68E3338D0C4A}"/>
          </ac:picMkLst>
        </pc:picChg>
        <pc:picChg chg="add del mod">
          <ac:chgData name="Sylwia Roman" userId="085b226b-0004-4812-8416-ca435fc70e0c" providerId="ADAL" clId="{7C58009D-F42B-4D87-9050-3BB0711678E9}" dt="2023-02-14T12:20:10.854" v="875" actId="478"/>
          <ac:picMkLst>
            <pc:docMk/>
            <pc:sldMk cId="3073788541" sldId="286"/>
            <ac:picMk id="10" creationId="{4D8F15BB-BE79-5AE0-1EA8-5F4623A2F072}"/>
          </ac:picMkLst>
        </pc:picChg>
        <pc:picChg chg="add del mod">
          <ac:chgData name="Sylwia Roman" userId="085b226b-0004-4812-8416-ca435fc70e0c" providerId="ADAL" clId="{7C58009D-F42B-4D87-9050-3BB0711678E9}" dt="2023-02-14T12:22:25.484" v="879" actId="478"/>
          <ac:picMkLst>
            <pc:docMk/>
            <pc:sldMk cId="3073788541" sldId="286"/>
            <ac:picMk id="13" creationId="{0F227637-692E-1957-EDC4-873FBFFFBCFF}"/>
          </ac:picMkLst>
        </pc:picChg>
        <pc:picChg chg="add del">
          <ac:chgData name="Sylwia Roman" userId="085b226b-0004-4812-8416-ca435fc70e0c" providerId="ADAL" clId="{7C58009D-F42B-4D87-9050-3BB0711678E9}" dt="2023-02-14T13:41:04.108" v="882" actId="22"/>
          <ac:picMkLst>
            <pc:docMk/>
            <pc:sldMk cId="3073788541" sldId="286"/>
            <ac:picMk id="15" creationId="{5849E1D6-B8E4-00B7-5591-B5036450ED26}"/>
          </ac:picMkLst>
        </pc:picChg>
        <pc:picChg chg="add del mod">
          <ac:chgData name="Sylwia Roman" userId="085b226b-0004-4812-8416-ca435fc70e0c" providerId="ADAL" clId="{7C58009D-F42B-4D87-9050-3BB0711678E9}" dt="2023-02-14T13:42:30.162" v="884" actId="338"/>
          <ac:picMkLst>
            <pc:docMk/>
            <pc:sldMk cId="3073788541" sldId="286"/>
            <ac:picMk id="17" creationId="{09C14649-B2D1-38DA-A266-8369F1A5BB8C}"/>
          </ac:picMkLst>
        </pc:picChg>
        <pc:picChg chg="add mod">
          <ac:chgData name="Sylwia Roman" userId="085b226b-0004-4812-8416-ca435fc70e0c" providerId="ADAL" clId="{7C58009D-F42B-4D87-9050-3BB0711678E9}" dt="2023-02-16T07:42:19.875" v="890" actId="1076"/>
          <ac:picMkLst>
            <pc:docMk/>
            <pc:sldMk cId="3073788541" sldId="286"/>
            <ac:picMk id="21" creationId="{B74770B7-64B2-3308-8496-3348AB00ABAE}"/>
          </ac:picMkLst>
        </pc:picChg>
        <pc:picChg chg="add del mod">
          <ac:chgData name="Sylwia Roman" userId="085b226b-0004-4812-8416-ca435fc70e0c" providerId="ADAL" clId="{7C58009D-F42B-4D87-9050-3BB0711678E9}" dt="2023-02-16T07:46:38.588" v="892" actId="478"/>
          <ac:picMkLst>
            <pc:docMk/>
            <pc:sldMk cId="3073788541" sldId="286"/>
            <ac:picMk id="23" creationId="{F8D3AA3D-6711-45AA-6B04-03A737DA68FF}"/>
          </ac:picMkLst>
        </pc:picChg>
        <pc:picChg chg="add mod">
          <ac:chgData name="Sylwia Roman" userId="085b226b-0004-4812-8416-ca435fc70e0c" providerId="ADAL" clId="{7C58009D-F42B-4D87-9050-3BB0711678E9}" dt="2023-02-16T07:47:09.640" v="898" actId="1076"/>
          <ac:picMkLst>
            <pc:docMk/>
            <pc:sldMk cId="3073788541" sldId="286"/>
            <ac:picMk id="25" creationId="{6D71D3AB-41DA-7F57-DAA6-710209B3B4D5}"/>
          </ac:picMkLst>
        </pc:picChg>
        <pc:picChg chg="add mod">
          <ac:chgData name="Sylwia Roman" userId="085b226b-0004-4812-8416-ca435fc70e0c" providerId="ADAL" clId="{7C58009D-F42B-4D87-9050-3BB0711678E9}" dt="2023-02-16T07:48:28.777" v="904" actId="1076"/>
          <ac:picMkLst>
            <pc:docMk/>
            <pc:sldMk cId="3073788541" sldId="286"/>
            <ac:picMk id="27" creationId="{C217B2A7-69C0-AA26-BFB1-1938D6C7FEC6}"/>
          </ac:picMkLst>
        </pc:picChg>
        <pc:picChg chg="mod">
          <ac:chgData name="Sylwia Roman" userId="085b226b-0004-4812-8416-ca435fc70e0c" providerId="ADAL" clId="{7C58009D-F42B-4D87-9050-3BB0711678E9}" dt="2023-02-14T13:42:30.162" v="884" actId="338"/>
          <ac:picMkLst>
            <pc:docMk/>
            <pc:sldMk cId="3073788541" sldId="286"/>
            <ac:picMk id="1029" creationId="{AC7E8E46-A2D3-46A5-25B9-3B0318FEE59B}"/>
          </ac:picMkLst>
        </pc:picChg>
      </pc:sldChg>
      <pc:sldChg chg="modSp mod">
        <pc:chgData name="Sylwia Roman" userId="085b226b-0004-4812-8416-ca435fc70e0c" providerId="ADAL" clId="{7C58009D-F42B-4D87-9050-3BB0711678E9}" dt="2023-02-21T08:55:37.003" v="1003" actId="1076"/>
        <pc:sldMkLst>
          <pc:docMk/>
          <pc:sldMk cId="2153624948" sldId="288"/>
        </pc:sldMkLst>
        <pc:graphicFrameChg chg="mod">
          <ac:chgData name="Sylwia Roman" userId="085b226b-0004-4812-8416-ca435fc70e0c" providerId="ADAL" clId="{7C58009D-F42B-4D87-9050-3BB0711678E9}" dt="2023-02-21T08:55:37.003" v="1003" actId="1076"/>
          <ac:graphicFrameMkLst>
            <pc:docMk/>
            <pc:sldMk cId="2153624948" sldId="288"/>
            <ac:graphicFrameMk id="3" creationId="{3859647A-2D42-4C34-DCB5-0EC8A87F5315}"/>
          </ac:graphicFrameMkLst>
        </pc:graphicFrameChg>
      </pc:sldChg>
      <pc:sldChg chg="modSp del mod ord">
        <pc:chgData name="Sylwia Roman" userId="085b226b-0004-4812-8416-ca435fc70e0c" providerId="ADAL" clId="{7C58009D-F42B-4D87-9050-3BB0711678E9}" dt="2023-02-21T08:57:00.519" v="1007" actId="20577"/>
        <pc:sldMkLst>
          <pc:docMk/>
          <pc:sldMk cId="4140876218" sldId="289"/>
        </pc:sldMkLst>
        <pc:spChg chg="mod">
          <ac:chgData name="Sylwia Roman" userId="085b226b-0004-4812-8416-ca435fc70e0c" providerId="ADAL" clId="{7C58009D-F42B-4D87-9050-3BB0711678E9}" dt="2023-02-14T09:10:17.537" v="409" actId="207"/>
          <ac:spMkLst>
            <pc:docMk/>
            <pc:sldMk cId="4140876218" sldId="289"/>
            <ac:spMk id="3" creationId="{760B49CE-CE0B-5138-6DD3-54DCBD708316}"/>
          </ac:spMkLst>
        </pc:spChg>
        <pc:graphicFrameChg chg="mod">
          <ac:chgData name="Sylwia Roman" userId="085b226b-0004-4812-8416-ca435fc70e0c" providerId="ADAL" clId="{7C58009D-F42B-4D87-9050-3BB0711678E9}" dt="2023-02-21T08:57:00.519" v="1007" actId="20577"/>
          <ac:graphicFrameMkLst>
            <pc:docMk/>
            <pc:sldMk cId="4140876218" sldId="289"/>
            <ac:graphicFrameMk id="2" creationId="{FED4F28F-F13B-6294-DE78-5CC86A85E422}"/>
          </ac:graphicFrameMkLst>
        </pc:graphicFrameChg>
      </pc:sldChg>
      <pc:sldChg chg="modSp mod">
        <pc:chgData name="Sylwia Roman" userId="085b226b-0004-4812-8416-ca435fc70e0c" providerId="ADAL" clId="{7C58009D-F42B-4D87-9050-3BB0711678E9}" dt="2023-02-14T08:02:55.926" v="401" actId="20577"/>
        <pc:sldMkLst>
          <pc:docMk/>
          <pc:sldMk cId="1110883449" sldId="295"/>
        </pc:sldMkLst>
        <pc:spChg chg="mod">
          <ac:chgData name="Sylwia Roman" userId="085b226b-0004-4812-8416-ca435fc70e0c" providerId="ADAL" clId="{7C58009D-F42B-4D87-9050-3BB0711678E9}" dt="2023-02-14T08:02:55.926" v="401" actId="20577"/>
          <ac:spMkLst>
            <pc:docMk/>
            <pc:sldMk cId="1110883449" sldId="295"/>
            <ac:spMk id="4" creationId="{3CC08334-27D7-9CDA-4FFB-1CAC5E3344A1}"/>
          </ac:spMkLst>
        </pc:spChg>
      </pc:sldChg>
      <pc:sldChg chg="addSp modSp new mod ord modClrScheme chgLayout">
        <pc:chgData name="Sylwia Roman" userId="085b226b-0004-4812-8416-ca435fc70e0c" providerId="ADAL" clId="{7C58009D-F42B-4D87-9050-3BB0711678E9}" dt="2023-02-21T08:55:17.925" v="1002" actId="113"/>
        <pc:sldMkLst>
          <pc:docMk/>
          <pc:sldMk cId="3489314928" sldId="387"/>
        </pc:sldMkLst>
        <pc:spChg chg="mod ord">
          <ac:chgData name="Sylwia Roman" userId="085b226b-0004-4812-8416-ca435fc70e0c" providerId="ADAL" clId="{7C58009D-F42B-4D87-9050-3BB0711678E9}" dt="2023-02-14T08:03:41.459" v="402" actId="700"/>
          <ac:spMkLst>
            <pc:docMk/>
            <pc:sldMk cId="3489314928" sldId="387"/>
            <ac:spMk id="2" creationId="{9A1EACDC-6261-A352-0918-9FA13792BD25}"/>
          </ac:spMkLst>
        </pc:spChg>
        <pc:spChg chg="add mod ord">
          <ac:chgData name="Sylwia Roman" userId="085b226b-0004-4812-8416-ca435fc70e0c" providerId="ADAL" clId="{7C58009D-F42B-4D87-9050-3BB0711678E9}" dt="2023-02-21T08:55:17.925" v="1002" actId="113"/>
          <ac:spMkLst>
            <pc:docMk/>
            <pc:sldMk cId="3489314928" sldId="387"/>
            <ac:spMk id="3" creationId="{FA5D4965-A54B-A4E0-D79C-ED8E90B095D1}"/>
          </ac:spMkLst>
        </pc:spChg>
        <pc:graphicFrameChg chg="add mod modGraphic">
          <ac:chgData name="Sylwia Roman" userId="085b226b-0004-4812-8416-ca435fc70e0c" providerId="ADAL" clId="{7C58009D-F42B-4D87-9050-3BB0711678E9}" dt="2023-02-14T12:17:34.978" v="840" actId="1076"/>
          <ac:graphicFrameMkLst>
            <pc:docMk/>
            <pc:sldMk cId="3489314928" sldId="387"/>
            <ac:graphicFrameMk id="4" creationId="{AA1BC0B7-C582-AFED-2233-C360DD382457}"/>
          </ac:graphicFrameMkLst>
        </pc:graphicFrameChg>
      </pc:sldChg>
      <pc:sldChg chg="add del">
        <pc:chgData name="Sylwia Roman" userId="085b226b-0004-4812-8416-ca435fc70e0c" providerId="ADAL" clId="{7C58009D-F42B-4D87-9050-3BB0711678E9}" dt="2023-02-14T09:09:28.633" v="407" actId="47"/>
        <pc:sldMkLst>
          <pc:docMk/>
          <pc:sldMk cId="3958107204" sldId="388"/>
        </pc:sldMkLst>
      </pc:sldChg>
      <pc:sldChg chg="add del">
        <pc:chgData name="Sylwia Roman" userId="085b226b-0004-4812-8416-ca435fc70e0c" providerId="ADAL" clId="{7C58009D-F42B-4D87-9050-3BB0711678E9}" dt="2023-02-14T09:09:44.394" v="408" actId="47"/>
        <pc:sldMkLst>
          <pc:docMk/>
          <pc:sldMk cId="0" sldId="389"/>
        </pc:sldMkLst>
      </pc:sldChg>
    </pc:docChg>
  </pc:docChgLst>
  <pc:docChgLst>
    <pc:chgData name="Sylwia Roman" userId="085b226b-0004-4812-8416-ca435fc70e0c" providerId="ADAL" clId="{A93BE850-730B-43CE-9DB2-C477E05FDFF0}"/>
    <pc:docChg chg="undo redo custSel addSld delSld modSld sldOrd delMainMaster">
      <pc:chgData name="Sylwia Roman" userId="085b226b-0004-4812-8416-ca435fc70e0c" providerId="ADAL" clId="{A93BE850-730B-43CE-9DB2-C477E05FDFF0}" dt="2022-10-26T08:40:30.742" v="5701" actId="1076"/>
      <pc:docMkLst>
        <pc:docMk/>
      </pc:docMkLst>
      <pc:sldChg chg="del">
        <pc:chgData name="Sylwia Roman" userId="085b226b-0004-4812-8416-ca435fc70e0c" providerId="ADAL" clId="{A93BE850-730B-43CE-9DB2-C477E05FDFF0}" dt="2022-10-19T09:59:27.702" v="10" actId="47"/>
        <pc:sldMkLst>
          <pc:docMk/>
          <pc:sldMk cId="2235717908" sldId="256"/>
        </pc:sldMkLst>
      </pc:sldChg>
      <pc:sldChg chg="addSp modSp mod">
        <pc:chgData name="Sylwia Roman" userId="085b226b-0004-4812-8416-ca435fc70e0c" providerId="ADAL" clId="{A93BE850-730B-43CE-9DB2-C477E05FDFF0}" dt="2022-10-21T12:03:09.766" v="5532" actId="1076"/>
        <pc:sldMkLst>
          <pc:docMk/>
          <pc:sldMk cId="0" sldId="257"/>
        </pc:sldMkLst>
        <pc:spChg chg="add mod">
          <ac:chgData name="Sylwia Roman" userId="085b226b-0004-4812-8416-ca435fc70e0c" providerId="ADAL" clId="{A93BE850-730B-43CE-9DB2-C477E05FDFF0}" dt="2022-10-21T12:02:59.636" v="5530" actId="1076"/>
          <ac:spMkLst>
            <pc:docMk/>
            <pc:sldMk cId="0" sldId="257"/>
            <ac:spMk id="5" creationId="{D9DC0031-0CC8-AB52-E689-6A3AE78E0ECB}"/>
          </ac:spMkLst>
        </pc:spChg>
        <pc:picChg chg="mod">
          <ac:chgData name="Sylwia Roman" userId="085b226b-0004-4812-8416-ca435fc70e0c" providerId="ADAL" clId="{A93BE850-730B-43CE-9DB2-C477E05FDFF0}" dt="2022-10-21T12:03:09.766" v="5532" actId="1076"/>
          <ac:picMkLst>
            <pc:docMk/>
            <pc:sldMk cId="0" sldId="257"/>
            <ac:picMk id="14" creationId="{C0579572-811D-4E02-B65A-B915868D2B56}"/>
          </ac:picMkLst>
        </pc:picChg>
      </pc:sldChg>
      <pc:sldChg chg="addSp delSp modSp del mod modClrScheme chgLayout">
        <pc:chgData name="Sylwia Roman" userId="085b226b-0004-4812-8416-ca435fc70e0c" providerId="ADAL" clId="{A93BE850-730B-43CE-9DB2-C477E05FDFF0}" dt="2022-10-19T13:03:21.841" v="2369" actId="47"/>
        <pc:sldMkLst>
          <pc:docMk/>
          <pc:sldMk cId="0" sldId="258"/>
        </pc:sldMkLst>
        <pc:spChg chg="del mod">
          <ac:chgData name="Sylwia Roman" userId="085b226b-0004-4812-8416-ca435fc70e0c" providerId="ADAL" clId="{A93BE850-730B-43CE-9DB2-C477E05FDFF0}" dt="2022-10-19T11:32:56.311" v="401" actId="478"/>
          <ac:spMkLst>
            <pc:docMk/>
            <pc:sldMk cId="0" sldId="258"/>
            <ac:spMk id="5" creationId="{00000000-0000-0000-0000-000000000000}"/>
          </ac:spMkLst>
        </pc:spChg>
        <pc:spChg chg="mod ord">
          <ac:chgData name="Sylwia Roman" userId="085b226b-0004-4812-8416-ca435fc70e0c" providerId="ADAL" clId="{A93BE850-730B-43CE-9DB2-C477E05FDFF0}" dt="2022-10-19T11:35:09.597" v="405" actId="700"/>
          <ac:spMkLst>
            <pc:docMk/>
            <pc:sldMk cId="0" sldId="258"/>
            <ac:spMk id="6" creationId="{00000000-0000-0000-0000-000000000000}"/>
          </ac:spMkLst>
        </pc:spChg>
        <pc:spChg chg="add mod">
          <ac:chgData name="Sylwia Roman" userId="085b226b-0004-4812-8416-ca435fc70e0c" providerId="ADAL" clId="{A93BE850-730B-43CE-9DB2-C477E05FDFF0}" dt="2022-10-19T11:37:51.602" v="418"/>
          <ac:spMkLst>
            <pc:docMk/>
            <pc:sldMk cId="0" sldId="258"/>
            <ac:spMk id="7" creationId="{7B766387-0A0D-9DA1-B122-3E24CA90BFC8}"/>
          </ac:spMkLst>
        </pc:spChg>
        <pc:spChg chg="add mod">
          <ac:chgData name="Sylwia Roman" userId="085b226b-0004-4812-8416-ca435fc70e0c" providerId="ADAL" clId="{A93BE850-730B-43CE-9DB2-C477E05FDFF0}" dt="2022-10-19T11:37:51.602" v="418"/>
          <ac:spMkLst>
            <pc:docMk/>
            <pc:sldMk cId="0" sldId="258"/>
            <ac:spMk id="8" creationId="{FBE79023-4D5C-269C-E81B-BA6E29D26A3B}"/>
          </ac:spMkLst>
        </pc:spChg>
        <pc:grpChg chg="add mod">
          <ac:chgData name="Sylwia Roman" userId="085b226b-0004-4812-8416-ca435fc70e0c" providerId="ADAL" clId="{A93BE850-730B-43CE-9DB2-C477E05FDFF0}" dt="2022-10-19T11:37:51.602" v="418"/>
          <ac:grpSpMkLst>
            <pc:docMk/>
            <pc:sldMk cId="0" sldId="258"/>
            <ac:grpSpMk id="3" creationId="{A53DFFF1-627D-3CCD-183C-CF57C949AF48}"/>
          </ac:grpSpMkLst>
        </pc:grpChg>
        <pc:graphicFrameChg chg="add mod modGraphic">
          <ac:chgData name="Sylwia Roman" userId="085b226b-0004-4812-8416-ca435fc70e0c" providerId="ADAL" clId="{A93BE850-730B-43CE-9DB2-C477E05FDFF0}" dt="2022-10-19T12:51:37.467" v="1883" actId="13782"/>
          <ac:graphicFrameMkLst>
            <pc:docMk/>
            <pc:sldMk cId="0" sldId="258"/>
            <ac:graphicFrameMk id="2" creationId="{2B726E47-E694-2DAD-00D2-B3B6BF4CB6DB}"/>
          </ac:graphicFrameMkLst>
        </pc:graphicFrameChg>
        <pc:picChg chg="del">
          <ac:chgData name="Sylwia Roman" userId="085b226b-0004-4812-8416-ca435fc70e0c" providerId="ADAL" clId="{A93BE850-730B-43CE-9DB2-C477E05FDFF0}" dt="2022-10-19T11:32:41.549" v="399" actId="478"/>
          <ac:picMkLst>
            <pc:docMk/>
            <pc:sldMk cId="0" sldId="258"/>
            <ac:picMk id="4" creationId="{00000000-0000-0000-0000-000000000000}"/>
          </ac:picMkLst>
        </pc:picChg>
        <pc:picChg chg="add del mod">
          <ac:chgData name="Sylwia Roman" userId="085b226b-0004-4812-8416-ca435fc70e0c" providerId="ADAL" clId="{A93BE850-730B-43CE-9DB2-C477E05FDFF0}" dt="2022-10-19T11:38:50.013" v="424" actId="478"/>
          <ac:picMkLst>
            <pc:docMk/>
            <pc:sldMk cId="0" sldId="258"/>
            <ac:picMk id="9" creationId="{32024E40-2A82-AF63-B663-E86A6A0C5A9F}"/>
          </ac:picMkLst>
        </pc:picChg>
      </pc:sldChg>
      <pc:sldChg chg="addSp delSp modSp mod modClrScheme chgLayout">
        <pc:chgData name="Sylwia Roman" userId="085b226b-0004-4812-8416-ca435fc70e0c" providerId="ADAL" clId="{A93BE850-730B-43CE-9DB2-C477E05FDFF0}" dt="2022-10-19T12:04:02.028" v="1711" actId="1076"/>
        <pc:sldMkLst>
          <pc:docMk/>
          <pc:sldMk cId="0" sldId="259"/>
        </pc:sldMkLst>
        <pc:spChg chg="mod ord">
          <ac:chgData name="Sylwia Roman" userId="085b226b-0004-4812-8416-ca435fc70e0c" providerId="ADAL" clId="{A93BE850-730B-43CE-9DB2-C477E05FDFF0}" dt="2022-10-19T11:47:32.576" v="915" actId="2711"/>
          <ac:spMkLst>
            <pc:docMk/>
            <pc:sldMk cId="0" sldId="259"/>
            <ac:spMk id="3" creationId="{00000000-0000-0000-0000-000000000000}"/>
          </ac:spMkLst>
        </pc:spChg>
        <pc:spChg chg="del mod">
          <ac:chgData name="Sylwia Roman" userId="085b226b-0004-4812-8416-ca435fc70e0c" providerId="ADAL" clId="{A93BE850-730B-43CE-9DB2-C477E05FDFF0}" dt="2022-10-19T11:50:36.715" v="956" actId="478"/>
          <ac:spMkLst>
            <pc:docMk/>
            <pc:sldMk cId="0" sldId="259"/>
            <ac:spMk id="4" creationId="{00000000-0000-0000-0000-000000000000}"/>
          </ac:spMkLst>
        </pc:spChg>
        <pc:spChg chg="add del">
          <ac:chgData name="Sylwia Roman" userId="085b226b-0004-4812-8416-ca435fc70e0c" providerId="ADAL" clId="{A93BE850-730B-43CE-9DB2-C477E05FDFF0}" dt="2022-10-19T11:50:44.193" v="958" actId="22"/>
          <ac:spMkLst>
            <pc:docMk/>
            <pc:sldMk cId="0" sldId="259"/>
            <ac:spMk id="6" creationId="{C42458BD-E74D-FC35-81D1-F40E53AE2A53}"/>
          </ac:spMkLst>
        </pc:spChg>
        <pc:spChg chg="add mod">
          <ac:chgData name="Sylwia Roman" userId="085b226b-0004-4812-8416-ca435fc70e0c" providerId="ADAL" clId="{A93BE850-730B-43CE-9DB2-C477E05FDFF0}" dt="2022-10-19T11:57:22.609" v="1166" actId="255"/>
          <ac:spMkLst>
            <pc:docMk/>
            <pc:sldMk cId="0" sldId="259"/>
            <ac:spMk id="11" creationId="{36500383-B8F3-70AB-304F-5D28CAC6C5EB}"/>
          </ac:spMkLst>
        </pc:spChg>
        <pc:spChg chg="add mod">
          <ac:chgData name="Sylwia Roman" userId="085b226b-0004-4812-8416-ca435fc70e0c" providerId="ADAL" clId="{A93BE850-730B-43CE-9DB2-C477E05FDFF0}" dt="2022-10-19T12:03:02.702" v="1693" actId="20577"/>
          <ac:spMkLst>
            <pc:docMk/>
            <pc:sldMk cId="0" sldId="259"/>
            <ac:spMk id="12" creationId="{38B759B7-9515-D4F2-300E-B59EED19F332}"/>
          </ac:spMkLst>
        </pc:spChg>
        <pc:spChg chg="add mod">
          <ac:chgData name="Sylwia Roman" userId="085b226b-0004-4812-8416-ca435fc70e0c" providerId="ADAL" clId="{A93BE850-730B-43CE-9DB2-C477E05FDFF0}" dt="2022-10-19T12:02:29.388" v="1575" actId="20577"/>
          <ac:spMkLst>
            <pc:docMk/>
            <pc:sldMk cId="0" sldId="259"/>
            <ac:spMk id="13" creationId="{41672D2A-6581-765C-525B-975F6C721688}"/>
          </ac:spMkLst>
        </pc:spChg>
        <pc:spChg chg="add mod">
          <ac:chgData name="Sylwia Roman" userId="085b226b-0004-4812-8416-ca435fc70e0c" providerId="ADAL" clId="{A93BE850-730B-43CE-9DB2-C477E05FDFF0}" dt="2022-10-19T12:04:02.028" v="1711" actId="1076"/>
          <ac:spMkLst>
            <pc:docMk/>
            <pc:sldMk cId="0" sldId="259"/>
            <ac:spMk id="14" creationId="{C77D4ABF-D2DC-58DF-BFDD-1A366E1F9561}"/>
          </ac:spMkLst>
        </pc:spChg>
        <pc:picChg chg="del">
          <ac:chgData name="Sylwia Roman" userId="085b226b-0004-4812-8416-ca435fc70e0c" providerId="ADAL" clId="{A93BE850-730B-43CE-9DB2-C477E05FDFF0}" dt="2022-10-19T11:48:19.656" v="951" actId="478"/>
          <ac:picMkLst>
            <pc:docMk/>
            <pc:sldMk cId="0" sldId="259"/>
            <ac:picMk id="2" creationId="{00000000-0000-0000-0000-000000000000}"/>
          </ac:picMkLst>
        </pc:picChg>
        <pc:picChg chg="add del">
          <ac:chgData name="Sylwia Roman" userId="085b226b-0004-4812-8416-ca435fc70e0c" providerId="ADAL" clId="{A93BE850-730B-43CE-9DB2-C477E05FDFF0}" dt="2022-10-19T11:51:07.707" v="960" actId="22"/>
          <ac:picMkLst>
            <pc:docMk/>
            <pc:sldMk cId="0" sldId="259"/>
            <ac:picMk id="8" creationId="{64A346AB-3DE8-BF13-B827-52E730D420DB}"/>
          </ac:picMkLst>
        </pc:picChg>
        <pc:picChg chg="add mod">
          <ac:chgData name="Sylwia Roman" userId="085b226b-0004-4812-8416-ca435fc70e0c" providerId="ADAL" clId="{A93BE850-730B-43CE-9DB2-C477E05FDFF0}" dt="2022-10-19T11:53:34.769" v="962" actId="1076"/>
          <ac:picMkLst>
            <pc:docMk/>
            <pc:sldMk cId="0" sldId="259"/>
            <ac:picMk id="10" creationId="{35FF1BD7-CD35-9A91-9B3D-1D88CACDA3C1}"/>
          </ac:picMkLst>
        </pc:picChg>
      </pc:sldChg>
      <pc:sldChg chg="modSp mod ord modClrScheme chgLayout">
        <pc:chgData name="Sylwia Roman" userId="085b226b-0004-4812-8416-ca435fc70e0c" providerId="ADAL" clId="{A93BE850-730B-43CE-9DB2-C477E05FDFF0}" dt="2022-10-21T12:32:35.943" v="5537" actId="255"/>
        <pc:sldMkLst>
          <pc:docMk/>
          <pc:sldMk cId="0" sldId="260"/>
        </pc:sldMkLst>
        <pc:spChg chg="mod ord">
          <ac:chgData name="Sylwia Roman" userId="085b226b-0004-4812-8416-ca435fc70e0c" providerId="ADAL" clId="{A93BE850-730B-43CE-9DB2-C477E05FDFF0}" dt="2022-10-19T12:39:30.473" v="1841" actId="2711"/>
          <ac:spMkLst>
            <pc:docMk/>
            <pc:sldMk cId="0" sldId="260"/>
            <ac:spMk id="3" creationId="{00000000-0000-0000-0000-000000000000}"/>
          </ac:spMkLst>
        </pc:spChg>
        <pc:spChg chg="mod">
          <ac:chgData name="Sylwia Roman" userId="085b226b-0004-4812-8416-ca435fc70e0c" providerId="ADAL" clId="{A93BE850-730B-43CE-9DB2-C477E05FDFF0}" dt="2022-10-21T12:32:35.943" v="5537" actId="255"/>
          <ac:spMkLst>
            <pc:docMk/>
            <pc:sldMk cId="0" sldId="260"/>
            <ac:spMk id="4" creationId="{00000000-0000-0000-0000-000000000000}"/>
          </ac:spMkLst>
        </pc:spChg>
        <pc:picChg chg="mod">
          <ac:chgData name="Sylwia Roman" userId="085b226b-0004-4812-8416-ca435fc70e0c" providerId="ADAL" clId="{A93BE850-730B-43CE-9DB2-C477E05FDFF0}" dt="2022-10-19T12:40:12.324" v="1845" actId="1076"/>
          <ac:picMkLst>
            <pc:docMk/>
            <pc:sldMk cId="0" sldId="260"/>
            <ac:picMk id="2" creationId="{00000000-0000-0000-0000-000000000000}"/>
          </ac:picMkLst>
        </pc:picChg>
      </pc:sldChg>
      <pc:sldChg chg="addSp delSp modSp mod ord modClrScheme chgLayout">
        <pc:chgData name="Sylwia Roman" userId="085b226b-0004-4812-8416-ca435fc70e0c" providerId="ADAL" clId="{A93BE850-730B-43CE-9DB2-C477E05FDFF0}" dt="2022-10-21T12:32:05.878" v="5535" actId="113"/>
        <pc:sldMkLst>
          <pc:docMk/>
          <pc:sldMk cId="0" sldId="261"/>
        </pc:sldMkLst>
        <pc:spChg chg="mod ord">
          <ac:chgData name="Sylwia Roman" userId="085b226b-0004-4812-8416-ca435fc70e0c" providerId="ADAL" clId="{A93BE850-730B-43CE-9DB2-C477E05FDFF0}" dt="2022-10-21T11:40:27.242" v="5306" actId="700"/>
          <ac:spMkLst>
            <pc:docMk/>
            <pc:sldMk cId="0" sldId="261"/>
            <ac:spMk id="5" creationId="{00000000-0000-0000-0000-000000000000}"/>
          </ac:spMkLst>
        </pc:spChg>
        <pc:spChg chg="mod">
          <ac:chgData name="Sylwia Roman" userId="085b226b-0004-4812-8416-ca435fc70e0c" providerId="ADAL" clId="{A93BE850-730B-43CE-9DB2-C477E05FDFF0}" dt="2022-10-21T12:32:05.878" v="5535" actId="113"/>
          <ac:spMkLst>
            <pc:docMk/>
            <pc:sldMk cId="0" sldId="261"/>
            <ac:spMk id="6" creationId="{00000000-0000-0000-0000-000000000000}"/>
          </ac:spMkLst>
        </pc:spChg>
        <pc:spChg chg="add del mod ord">
          <ac:chgData name="Sylwia Roman" userId="085b226b-0004-4812-8416-ca435fc70e0c" providerId="ADAL" clId="{A93BE850-730B-43CE-9DB2-C477E05FDFF0}" dt="2022-10-19T12:05:31.428" v="1718" actId="478"/>
          <ac:spMkLst>
            <pc:docMk/>
            <pc:sldMk cId="0" sldId="261"/>
            <ac:spMk id="7" creationId="{E08118AA-E935-C7D7-2E25-D0653A4C0377}"/>
          </ac:spMkLst>
        </pc:spChg>
        <pc:spChg chg="add del mod ord">
          <ac:chgData name="Sylwia Roman" userId="085b226b-0004-4812-8416-ca435fc70e0c" providerId="ADAL" clId="{A93BE850-730B-43CE-9DB2-C477E05FDFF0}" dt="2022-10-19T12:05:34.008" v="1719" actId="478"/>
          <ac:spMkLst>
            <pc:docMk/>
            <pc:sldMk cId="0" sldId="261"/>
            <ac:spMk id="8" creationId="{D29396F6-A34E-D355-2D30-4E185495B2FC}"/>
          </ac:spMkLst>
        </pc:spChg>
      </pc:sldChg>
      <pc:sldChg chg="modSp mod modClrScheme chgLayout">
        <pc:chgData name="Sylwia Roman" userId="085b226b-0004-4812-8416-ca435fc70e0c" providerId="ADAL" clId="{A93BE850-730B-43CE-9DB2-C477E05FDFF0}" dt="2022-10-21T13:21:10.336" v="5540" actId="20577"/>
        <pc:sldMkLst>
          <pc:docMk/>
          <pc:sldMk cId="0" sldId="263"/>
        </pc:sldMkLst>
        <pc:spChg chg="mod ord">
          <ac:chgData name="Sylwia Roman" userId="085b226b-0004-4812-8416-ca435fc70e0c" providerId="ADAL" clId="{A93BE850-730B-43CE-9DB2-C477E05FDFF0}" dt="2022-10-19T14:11:22.719" v="3317" actId="2711"/>
          <ac:spMkLst>
            <pc:docMk/>
            <pc:sldMk cId="0" sldId="263"/>
            <ac:spMk id="3" creationId="{00000000-0000-0000-0000-000000000000}"/>
          </ac:spMkLst>
        </pc:spChg>
        <pc:spChg chg="mod">
          <ac:chgData name="Sylwia Roman" userId="085b226b-0004-4812-8416-ca435fc70e0c" providerId="ADAL" clId="{A93BE850-730B-43CE-9DB2-C477E05FDFF0}" dt="2022-10-21T13:21:10.336" v="5540" actId="20577"/>
          <ac:spMkLst>
            <pc:docMk/>
            <pc:sldMk cId="0" sldId="263"/>
            <ac:spMk id="4" creationId="{00000000-0000-0000-0000-000000000000}"/>
          </ac:spMkLst>
        </pc:spChg>
      </pc:sldChg>
      <pc:sldChg chg="modSp mod modClrScheme chgLayout">
        <pc:chgData name="Sylwia Roman" userId="085b226b-0004-4812-8416-ca435fc70e0c" providerId="ADAL" clId="{A93BE850-730B-43CE-9DB2-C477E05FDFF0}" dt="2022-10-21T11:44:16.838" v="5442" actId="113"/>
        <pc:sldMkLst>
          <pc:docMk/>
          <pc:sldMk cId="0" sldId="264"/>
        </pc:sldMkLst>
        <pc:spChg chg="mod ord">
          <ac:chgData name="Sylwia Roman" userId="085b226b-0004-4812-8416-ca435fc70e0c" providerId="ADAL" clId="{A93BE850-730B-43CE-9DB2-C477E05FDFF0}" dt="2022-10-19T14:14:57.504" v="3344" actId="2711"/>
          <ac:spMkLst>
            <pc:docMk/>
            <pc:sldMk cId="0" sldId="264"/>
            <ac:spMk id="5" creationId="{00000000-0000-0000-0000-000000000000}"/>
          </ac:spMkLst>
        </pc:spChg>
        <pc:spChg chg="mod">
          <ac:chgData name="Sylwia Roman" userId="085b226b-0004-4812-8416-ca435fc70e0c" providerId="ADAL" clId="{A93BE850-730B-43CE-9DB2-C477E05FDFF0}" dt="2022-10-21T11:44:16.838" v="5442" actId="113"/>
          <ac:spMkLst>
            <pc:docMk/>
            <pc:sldMk cId="0" sldId="264"/>
            <ac:spMk id="6" creationId="{00000000-0000-0000-0000-000000000000}"/>
          </ac:spMkLst>
        </pc:spChg>
        <pc:grpChg chg="mod">
          <ac:chgData name="Sylwia Roman" userId="085b226b-0004-4812-8416-ca435fc70e0c" providerId="ADAL" clId="{A93BE850-730B-43CE-9DB2-C477E05FDFF0}" dt="2022-10-19T14:15:06.076" v="3346" actId="1076"/>
          <ac:grpSpMkLst>
            <pc:docMk/>
            <pc:sldMk cId="0" sldId="264"/>
            <ac:grpSpMk id="2" creationId="{00000000-0000-0000-0000-000000000000}"/>
          </ac:grpSpMkLst>
        </pc:grpChg>
        <pc:picChg chg="mod">
          <ac:chgData name="Sylwia Roman" userId="085b226b-0004-4812-8416-ca435fc70e0c" providerId="ADAL" clId="{A93BE850-730B-43CE-9DB2-C477E05FDFF0}" dt="2022-10-19T14:15:01.675" v="3345" actId="1076"/>
          <ac:picMkLst>
            <pc:docMk/>
            <pc:sldMk cId="0" sldId="264"/>
            <ac:picMk id="7" creationId="{9F09DA1F-5D04-413D-9BCF-39FBC2EDD47F}"/>
          </ac:picMkLst>
        </pc:picChg>
      </pc:sldChg>
      <pc:sldChg chg="addSp delSp modSp del mod ord modClrScheme chgLayout">
        <pc:chgData name="Sylwia Roman" userId="085b226b-0004-4812-8416-ca435fc70e0c" providerId="ADAL" clId="{A93BE850-730B-43CE-9DB2-C477E05FDFF0}" dt="2022-10-19T14:01:29.143" v="3068" actId="47"/>
        <pc:sldMkLst>
          <pc:docMk/>
          <pc:sldMk cId="0" sldId="266"/>
        </pc:sldMkLst>
        <pc:spChg chg="mod ord">
          <ac:chgData name="Sylwia Roman" userId="085b226b-0004-4812-8416-ca435fc70e0c" providerId="ADAL" clId="{A93BE850-730B-43CE-9DB2-C477E05FDFF0}" dt="2022-10-19T13:08:15.153" v="2375" actId="2711"/>
          <ac:spMkLst>
            <pc:docMk/>
            <pc:sldMk cId="0" sldId="266"/>
            <ac:spMk id="8" creationId="{00000000-0000-0000-0000-000000000000}"/>
          </ac:spMkLst>
        </pc:spChg>
        <pc:spChg chg="del mod">
          <ac:chgData name="Sylwia Roman" userId="085b226b-0004-4812-8416-ca435fc70e0c" providerId="ADAL" clId="{A93BE850-730B-43CE-9DB2-C477E05FDFF0}" dt="2022-10-19T13:20:13.545" v="2425" actId="478"/>
          <ac:spMkLst>
            <pc:docMk/>
            <pc:sldMk cId="0" sldId="266"/>
            <ac:spMk id="9" creationId="{00000000-0000-0000-0000-000000000000}"/>
          </ac:spMkLst>
        </pc:spChg>
        <pc:spChg chg="add mod">
          <ac:chgData name="Sylwia Roman" userId="085b226b-0004-4812-8416-ca435fc70e0c" providerId="ADAL" clId="{A93BE850-730B-43CE-9DB2-C477E05FDFF0}" dt="2022-10-19T13:22:26.348" v="2444" actId="20577"/>
          <ac:spMkLst>
            <pc:docMk/>
            <pc:sldMk cId="0" sldId="266"/>
            <ac:spMk id="14" creationId="{B91048FE-D365-E2A1-A3DE-C78553CDB87B}"/>
          </ac:spMkLst>
        </pc:spChg>
        <pc:grpChg chg="del">
          <ac:chgData name="Sylwia Roman" userId="085b226b-0004-4812-8416-ca435fc70e0c" providerId="ADAL" clId="{A93BE850-730B-43CE-9DB2-C477E05FDFF0}" dt="2022-10-19T13:08:23.947" v="2376" actId="478"/>
          <ac:grpSpMkLst>
            <pc:docMk/>
            <pc:sldMk cId="0" sldId="266"/>
            <ac:grpSpMk id="2" creationId="{00000000-0000-0000-0000-000000000000}"/>
          </ac:grpSpMkLst>
        </pc:grpChg>
        <pc:picChg chg="add del mod">
          <ac:chgData name="Sylwia Roman" userId="085b226b-0004-4812-8416-ca435fc70e0c" providerId="ADAL" clId="{A93BE850-730B-43CE-9DB2-C477E05FDFF0}" dt="2022-10-19T13:19:47.453" v="2419" actId="478"/>
          <ac:picMkLst>
            <pc:docMk/>
            <pc:sldMk cId="0" sldId="266"/>
            <ac:picMk id="11" creationId="{8BBD2EFB-22B6-6F80-1437-25724EAAD26A}"/>
          </ac:picMkLst>
        </pc:picChg>
        <pc:picChg chg="add mod">
          <ac:chgData name="Sylwia Roman" userId="085b226b-0004-4812-8416-ca435fc70e0c" providerId="ADAL" clId="{A93BE850-730B-43CE-9DB2-C477E05FDFF0}" dt="2022-10-19T13:20:34.382" v="2427" actId="1076"/>
          <ac:picMkLst>
            <pc:docMk/>
            <pc:sldMk cId="0" sldId="266"/>
            <ac:picMk id="13" creationId="{D8C8B4B5-6B06-92A5-657E-F41D536D04C6}"/>
          </ac:picMkLst>
        </pc:picChg>
      </pc:sldChg>
      <pc:sldChg chg="addSp delSp modSp mod ord modClrScheme chgLayout">
        <pc:chgData name="Sylwia Roman" userId="085b226b-0004-4812-8416-ca435fc70e0c" providerId="ADAL" clId="{A93BE850-730B-43CE-9DB2-C477E05FDFF0}" dt="2022-10-21T09:26:17.790" v="4098" actId="20577"/>
        <pc:sldMkLst>
          <pc:docMk/>
          <pc:sldMk cId="0" sldId="267"/>
        </pc:sldMkLst>
        <pc:spChg chg="mod ord">
          <ac:chgData name="Sylwia Roman" userId="085b226b-0004-4812-8416-ca435fc70e0c" providerId="ADAL" clId="{A93BE850-730B-43CE-9DB2-C477E05FDFF0}" dt="2022-10-19T14:05:39.972" v="3112" actId="1076"/>
          <ac:spMkLst>
            <pc:docMk/>
            <pc:sldMk cId="0" sldId="267"/>
            <ac:spMk id="7" creationId="{00000000-0000-0000-0000-000000000000}"/>
          </ac:spMkLst>
        </pc:spChg>
        <pc:spChg chg="del mod">
          <ac:chgData name="Sylwia Roman" userId="085b226b-0004-4812-8416-ca435fc70e0c" providerId="ADAL" clId="{A93BE850-730B-43CE-9DB2-C477E05FDFF0}" dt="2022-10-19T14:03:47.310" v="3100"/>
          <ac:spMkLst>
            <pc:docMk/>
            <pc:sldMk cId="0" sldId="267"/>
            <ac:spMk id="8" creationId="{00000000-0000-0000-0000-000000000000}"/>
          </ac:spMkLst>
        </pc:spChg>
        <pc:spChg chg="del mod">
          <ac:chgData name="Sylwia Roman" userId="085b226b-0004-4812-8416-ca435fc70e0c" providerId="ADAL" clId="{A93BE850-730B-43CE-9DB2-C477E05FDFF0}" dt="2022-10-19T13:16:12.771" v="2409"/>
          <ac:spMkLst>
            <pc:docMk/>
            <pc:sldMk cId="0" sldId="267"/>
            <ac:spMk id="9" creationId="{00000000-0000-0000-0000-000000000000}"/>
          </ac:spMkLst>
        </pc:spChg>
        <pc:spChg chg="del mod">
          <ac:chgData name="Sylwia Roman" userId="085b226b-0004-4812-8416-ca435fc70e0c" providerId="ADAL" clId="{A93BE850-730B-43CE-9DB2-C477E05FDFF0}" dt="2022-10-19T13:16:12.770" v="2407"/>
          <ac:spMkLst>
            <pc:docMk/>
            <pc:sldMk cId="0" sldId="267"/>
            <ac:spMk id="10" creationId="{00000000-0000-0000-0000-000000000000}"/>
          </ac:spMkLst>
        </pc:spChg>
        <pc:grpChg chg="del">
          <ac:chgData name="Sylwia Roman" userId="085b226b-0004-4812-8416-ca435fc70e0c" providerId="ADAL" clId="{A93BE850-730B-43CE-9DB2-C477E05FDFF0}" dt="2022-10-19T13:16:17.058" v="2410" actId="478"/>
          <ac:grpSpMkLst>
            <pc:docMk/>
            <pc:sldMk cId="0" sldId="267"/>
            <ac:grpSpMk id="2" creationId="{00000000-0000-0000-0000-000000000000}"/>
          </ac:grpSpMkLst>
        </pc:grpChg>
        <pc:graphicFrameChg chg="add del mod modGraphic">
          <ac:chgData name="Sylwia Roman" userId="085b226b-0004-4812-8416-ca435fc70e0c" providerId="ADAL" clId="{A93BE850-730B-43CE-9DB2-C477E05FDFF0}" dt="2022-10-19T14:01:55.077" v="3081" actId="478"/>
          <ac:graphicFrameMkLst>
            <pc:docMk/>
            <pc:sldMk cId="0" sldId="267"/>
            <ac:graphicFrameMk id="11" creationId="{84685DFB-0C23-FB95-4AB8-55263976707B}"/>
          </ac:graphicFrameMkLst>
        </pc:graphicFrameChg>
        <pc:graphicFrameChg chg="add mod modGraphic">
          <ac:chgData name="Sylwia Roman" userId="085b226b-0004-4812-8416-ca435fc70e0c" providerId="ADAL" clId="{A93BE850-730B-43CE-9DB2-C477E05FDFF0}" dt="2022-10-21T09:26:17.790" v="4098" actId="20577"/>
          <ac:graphicFrameMkLst>
            <pc:docMk/>
            <pc:sldMk cId="0" sldId="267"/>
            <ac:graphicFrameMk id="12" creationId="{6AC28B35-DE2D-7A5B-7EFF-BB5B5C3DA330}"/>
          </ac:graphicFrameMkLst>
        </pc:graphicFrameChg>
      </pc:sldChg>
      <pc:sldChg chg="modSp mod">
        <pc:chgData name="Sylwia Roman" userId="085b226b-0004-4812-8416-ca435fc70e0c" providerId="ADAL" clId="{A93BE850-730B-43CE-9DB2-C477E05FDFF0}" dt="2022-10-24T13:37:08.571" v="5693" actId="115"/>
        <pc:sldMkLst>
          <pc:docMk/>
          <pc:sldMk cId="0" sldId="269"/>
        </pc:sldMkLst>
        <pc:spChg chg="mod">
          <ac:chgData name="Sylwia Roman" userId="085b226b-0004-4812-8416-ca435fc70e0c" providerId="ADAL" clId="{A93BE850-730B-43CE-9DB2-C477E05FDFF0}" dt="2022-10-24T13:37:08.571" v="5693" actId="115"/>
          <ac:spMkLst>
            <pc:docMk/>
            <pc:sldMk cId="0" sldId="269"/>
            <ac:spMk id="2" creationId="{00000000-0000-0000-0000-000000000000}"/>
          </ac:spMkLst>
        </pc:spChg>
        <pc:spChg chg="mod">
          <ac:chgData name="Sylwia Roman" userId="085b226b-0004-4812-8416-ca435fc70e0c" providerId="ADAL" clId="{A93BE850-730B-43CE-9DB2-C477E05FDFF0}" dt="2022-10-21T11:32:48.947" v="5252" actId="2711"/>
          <ac:spMkLst>
            <pc:docMk/>
            <pc:sldMk cId="0" sldId="269"/>
            <ac:spMk id="3" creationId="{00000000-0000-0000-0000-000000000000}"/>
          </ac:spMkLst>
        </pc:spChg>
      </pc:sldChg>
      <pc:sldChg chg="addSp modSp mod modClrScheme chgLayout">
        <pc:chgData name="Sylwia Roman" userId="085b226b-0004-4812-8416-ca435fc70e0c" providerId="ADAL" clId="{A93BE850-730B-43CE-9DB2-C477E05FDFF0}" dt="2022-10-21T14:41:58.942" v="5554" actId="20577"/>
        <pc:sldMkLst>
          <pc:docMk/>
          <pc:sldMk cId="393221974" sldId="270"/>
        </pc:sldMkLst>
        <pc:spChg chg="mod ord">
          <ac:chgData name="Sylwia Roman" userId="085b226b-0004-4812-8416-ca435fc70e0c" providerId="ADAL" clId="{A93BE850-730B-43CE-9DB2-C477E05FDFF0}" dt="2022-10-19T14:20:53.627" v="3452" actId="2711"/>
          <ac:spMkLst>
            <pc:docMk/>
            <pc:sldMk cId="393221974" sldId="270"/>
            <ac:spMk id="2" creationId="{FEB613B3-C3A3-4BFF-A01F-93D2F95BED59}"/>
          </ac:spMkLst>
        </pc:spChg>
        <pc:spChg chg="mod ord">
          <ac:chgData name="Sylwia Roman" userId="085b226b-0004-4812-8416-ca435fc70e0c" providerId="ADAL" clId="{A93BE850-730B-43CE-9DB2-C477E05FDFF0}" dt="2022-10-21T14:41:58.942" v="5554" actId="20577"/>
          <ac:spMkLst>
            <pc:docMk/>
            <pc:sldMk cId="393221974" sldId="270"/>
            <ac:spMk id="3" creationId="{F7312574-BD81-4790-976A-22F03052AC90}"/>
          </ac:spMkLst>
        </pc:spChg>
        <pc:spChg chg="add mod">
          <ac:chgData name="Sylwia Roman" userId="085b226b-0004-4812-8416-ca435fc70e0c" providerId="ADAL" clId="{A93BE850-730B-43CE-9DB2-C477E05FDFF0}" dt="2022-10-21T08:47:18.415" v="3982" actId="255"/>
          <ac:spMkLst>
            <pc:docMk/>
            <pc:sldMk cId="393221974" sldId="270"/>
            <ac:spMk id="5" creationId="{0513E1BC-9B66-6B09-7453-72D20D302C38}"/>
          </ac:spMkLst>
        </pc:spChg>
        <pc:picChg chg="mod">
          <ac:chgData name="Sylwia Roman" userId="085b226b-0004-4812-8416-ca435fc70e0c" providerId="ADAL" clId="{A93BE850-730B-43CE-9DB2-C477E05FDFF0}" dt="2022-10-19T14:21:26.045" v="3460" actId="1076"/>
          <ac:picMkLst>
            <pc:docMk/>
            <pc:sldMk cId="393221974" sldId="270"/>
            <ac:picMk id="1026" creationId="{90C32FE1-54DC-497E-A368-6F284DD80F09}"/>
          </ac:picMkLst>
        </pc:picChg>
      </pc:sldChg>
      <pc:sldChg chg="addSp modSp mod modClrScheme chgLayout">
        <pc:chgData name="Sylwia Roman" userId="085b226b-0004-4812-8416-ca435fc70e0c" providerId="ADAL" clId="{A93BE850-730B-43CE-9DB2-C477E05FDFF0}" dt="2022-10-24T18:47:29.214" v="5698" actId="1076"/>
        <pc:sldMkLst>
          <pc:docMk/>
          <pc:sldMk cId="3112643940" sldId="271"/>
        </pc:sldMkLst>
        <pc:spChg chg="mod ord">
          <ac:chgData name="Sylwia Roman" userId="085b226b-0004-4812-8416-ca435fc70e0c" providerId="ADAL" clId="{A93BE850-730B-43CE-9DB2-C477E05FDFF0}" dt="2022-10-21T08:40:58.992" v="3894" actId="2711"/>
          <ac:spMkLst>
            <pc:docMk/>
            <pc:sldMk cId="3112643940" sldId="271"/>
            <ac:spMk id="2" creationId="{FEB613B3-C3A3-4BFF-A01F-93D2F95BED59}"/>
          </ac:spMkLst>
        </pc:spChg>
        <pc:spChg chg="mod ord">
          <ac:chgData name="Sylwia Roman" userId="085b226b-0004-4812-8416-ca435fc70e0c" providerId="ADAL" clId="{A93BE850-730B-43CE-9DB2-C477E05FDFF0}" dt="2022-10-21T10:22:29.738" v="4354" actId="12"/>
          <ac:spMkLst>
            <pc:docMk/>
            <pc:sldMk cId="3112643940" sldId="271"/>
            <ac:spMk id="3" creationId="{F7312574-BD81-4790-976A-22F03052AC90}"/>
          </ac:spMkLst>
        </pc:spChg>
        <pc:spChg chg="add mod">
          <ac:chgData name="Sylwia Roman" userId="085b226b-0004-4812-8416-ca435fc70e0c" providerId="ADAL" clId="{A93BE850-730B-43CE-9DB2-C477E05FDFF0}" dt="2022-10-24T18:47:29.214" v="5698" actId="1076"/>
          <ac:spMkLst>
            <pc:docMk/>
            <pc:sldMk cId="3112643940" sldId="271"/>
            <ac:spMk id="6" creationId="{95885DD8-4962-8C0A-77E9-B0CF498A807B}"/>
          </ac:spMkLst>
        </pc:spChg>
        <pc:picChg chg="add mod">
          <ac:chgData name="Sylwia Roman" userId="085b226b-0004-4812-8416-ca435fc70e0c" providerId="ADAL" clId="{A93BE850-730B-43CE-9DB2-C477E05FDFF0}" dt="2022-10-21T11:19:24.221" v="4460" actId="1076"/>
          <ac:picMkLst>
            <pc:docMk/>
            <pc:sldMk cId="3112643940" sldId="271"/>
            <ac:picMk id="5" creationId="{0950D351-98D9-30EA-8C8B-766A79491B4B}"/>
          </ac:picMkLst>
        </pc:picChg>
        <pc:picChg chg="mod">
          <ac:chgData name="Sylwia Roman" userId="085b226b-0004-4812-8416-ca435fc70e0c" providerId="ADAL" clId="{A93BE850-730B-43CE-9DB2-C477E05FDFF0}" dt="2022-10-21T08:45:36.471" v="3960" actId="1076"/>
          <ac:picMkLst>
            <pc:docMk/>
            <pc:sldMk cId="3112643940" sldId="271"/>
            <ac:picMk id="1026" creationId="{90C32FE1-54DC-497E-A368-6F284DD80F09}"/>
          </ac:picMkLst>
        </pc:picChg>
      </pc:sldChg>
      <pc:sldChg chg="modSp del mod">
        <pc:chgData name="Sylwia Roman" userId="085b226b-0004-4812-8416-ca435fc70e0c" providerId="ADAL" clId="{A93BE850-730B-43CE-9DB2-C477E05FDFF0}" dt="2022-10-19T14:29:07.856" v="3539" actId="47"/>
        <pc:sldMkLst>
          <pc:docMk/>
          <pc:sldMk cId="4007554085" sldId="272"/>
        </pc:sldMkLst>
        <pc:spChg chg="mod">
          <ac:chgData name="Sylwia Roman" userId="085b226b-0004-4812-8416-ca435fc70e0c" providerId="ADAL" clId="{A93BE850-730B-43CE-9DB2-C477E05FDFF0}" dt="2022-10-19T09:59:23.221" v="8" actId="27636"/>
          <ac:spMkLst>
            <pc:docMk/>
            <pc:sldMk cId="4007554085" sldId="272"/>
            <ac:spMk id="3" creationId="{F7312574-BD81-4790-976A-22F03052AC90}"/>
          </ac:spMkLst>
        </pc:spChg>
      </pc:sldChg>
      <pc:sldChg chg="modSp del mod">
        <pc:chgData name="Sylwia Roman" userId="085b226b-0004-4812-8416-ca435fc70e0c" providerId="ADAL" clId="{A93BE850-730B-43CE-9DB2-C477E05FDFF0}" dt="2022-10-19T14:29:10.560" v="3540" actId="47"/>
        <pc:sldMkLst>
          <pc:docMk/>
          <pc:sldMk cId="4100825663" sldId="273"/>
        </pc:sldMkLst>
        <pc:spChg chg="mod">
          <ac:chgData name="Sylwia Roman" userId="085b226b-0004-4812-8416-ca435fc70e0c" providerId="ADAL" clId="{A93BE850-730B-43CE-9DB2-C477E05FDFF0}" dt="2022-10-19T09:59:23.236" v="9" actId="27636"/>
          <ac:spMkLst>
            <pc:docMk/>
            <pc:sldMk cId="4100825663" sldId="273"/>
            <ac:spMk id="3" creationId="{F7312574-BD81-4790-976A-22F03052AC90}"/>
          </ac:spMkLst>
        </pc:spChg>
      </pc:sldChg>
      <pc:sldChg chg="del">
        <pc:chgData name="Sylwia Roman" userId="085b226b-0004-4812-8416-ca435fc70e0c" providerId="ADAL" clId="{A93BE850-730B-43CE-9DB2-C477E05FDFF0}" dt="2022-10-19T12:09:18.646" v="1738" actId="47"/>
        <pc:sldMkLst>
          <pc:docMk/>
          <pc:sldMk cId="2920537801" sldId="274"/>
        </pc:sldMkLst>
      </pc:sldChg>
      <pc:sldChg chg="modSp mod modClrScheme chgLayout">
        <pc:chgData name="Sylwia Roman" userId="085b226b-0004-4812-8416-ca435fc70e0c" providerId="ADAL" clId="{A93BE850-730B-43CE-9DB2-C477E05FDFF0}" dt="2022-10-24T10:32:03.686" v="5633" actId="20577"/>
        <pc:sldMkLst>
          <pc:docMk/>
          <pc:sldMk cId="2453917137" sldId="275"/>
        </pc:sldMkLst>
        <pc:spChg chg="mod ord">
          <ac:chgData name="Sylwia Roman" userId="085b226b-0004-4812-8416-ca435fc70e0c" providerId="ADAL" clId="{A93BE850-730B-43CE-9DB2-C477E05FDFF0}" dt="2022-10-19T14:12:50.156" v="3327" actId="2711"/>
          <ac:spMkLst>
            <pc:docMk/>
            <pc:sldMk cId="2453917137" sldId="275"/>
            <ac:spMk id="3" creationId="{00000000-0000-0000-0000-000000000000}"/>
          </ac:spMkLst>
        </pc:spChg>
        <pc:spChg chg="mod">
          <ac:chgData name="Sylwia Roman" userId="085b226b-0004-4812-8416-ca435fc70e0c" providerId="ADAL" clId="{A93BE850-730B-43CE-9DB2-C477E05FDFF0}" dt="2022-10-24T10:32:03.686" v="5633" actId="20577"/>
          <ac:spMkLst>
            <pc:docMk/>
            <pc:sldMk cId="2453917137" sldId="275"/>
            <ac:spMk id="4" creationId="{00000000-0000-0000-0000-000000000000}"/>
          </ac:spMkLst>
        </pc:spChg>
      </pc:sldChg>
      <pc:sldChg chg="del">
        <pc:chgData name="Sylwia Roman" userId="085b226b-0004-4812-8416-ca435fc70e0c" providerId="ADAL" clId="{A93BE850-730B-43CE-9DB2-C477E05FDFF0}" dt="2022-10-19T14:20:37.271" v="3449" actId="47"/>
        <pc:sldMkLst>
          <pc:docMk/>
          <pc:sldMk cId="1270493347" sldId="279"/>
        </pc:sldMkLst>
      </pc:sldChg>
      <pc:sldChg chg="addSp modSp mod modClrScheme chgLayout">
        <pc:chgData name="Sylwia Roman" userId="085b226b-0004-4812-8416-ca435fc70e0c" providerId="ADAL" clId="{A93BE850-730B-43CE-9DB2-C477E05FDFF0}" dt="2022-10-21T09:32:00.749" v="4168" actId="114"/>
        <pc:sldMkLst>
          <pc:docMk/>
          <pc:sldMk cId="3672576547" sldId="280"/>
        </pc:sldMkLst>
        <pc:spChg chg="mod ord">
          <ac:chgData name="Sylwia Roman" userId="085b226b-0004-4812-8416-ca435fc70e0c" providerId="ADAL" clId="{A93BE850-730B-43CE-9DB2-C477E05FDFF0}" dt="2022-10-21T09:32:00.749" v="4168" actId="114"/>
          <ac:spMkLst>
            <pc:docMk/>
            <pc:sldMk cId="3672576547" sldId="280"/>
            <ac:spMk id="2" creationId="{FEB613B3-C3A3-4BFF-A01F-93D2F95BED59}"/>
          </ac:spMkLst>
        </pc:spChg>
        <pc:spChg chg="mod ord">
          <ac:chgData name="Sylwia Roman" userId="085b226b-0004-4812-8416-ca435fc70e0c" providerId="ADAL" clId="{A93BE850-730B-43CE-9DB2-C477E05FDFF0}" dt="2022-10-21T09:29:10.229" v="4133" actId="255"/>
          <ac:spMkLst>
            <pc:docMk/>
            <pc:sldMk cId="3672576547" sldId="280"/>
            <ac:spMk id="3" creationId="{F7312574-BD81-4790-976A-22F03052AC90}"/>
          </ac:spMkLst>
        </pc:spChg>
        <pc:spChg chg="add mod">
          <ac:chgData name="Sylwia Roman" userId="085b226b-0004-4812-8416-ca435fc70e0c" providerId="ADAL" clId="{A93BE850-730B-43CE-9DB2-C477E05FDFF0}" dt="2022-10-21T08:47:08.392" v="3981" actId="255"/>
          <ac:spMkLst>
            <pc:docMk/>
            <pc:sldMk cId="3672576547" sldId="280"/>
            <ac:spMk id="4" creationId="{2935020A-6A11-6CB1-DDD9-760CFF28F171}"/>
          </ac:spMkLst>
        </pc:spChg>
        <pc:picChg chg="mod">
          <ac:chgData name="Sylwia Roman" userId="085b226b-0004-4812-8416-ca435fc70e0c" providerId="ADAL" clId="{A93BE850-730B-43CE-9DB2-C477E05FDFF0}" dt="2022-10-21T08:46:36.354" v="3971" actId="1076"/>
          <ac:picMkLst>
            <pc:docMk/>
            <pc:sldMk cId="3672576547" sldId="280"/>
            <ac:picMk id="8" creationId="{9A9F539F-9DEE-8F75-D470-E6108D8D7AA6}"/>
          </ac:picMkLst>
        </pc:picChg>
      </pc:sldChg>
      <pc:sldChg chg="addSp modSp mod modClrScheme chgLayout">
        <pc:chgData name="Sylwia Roman" userId="085b226b-0004-4812-8416-ca435fc70e0c" providerId="ADAL" clId="{A93BE850-730B-43CE-9DB2-C477E05FDFF0}" dt="2022-10-24T07:46:29.063" v="5559" actId="14100"/>
        <pc:sldMkLst>
          <pc:docMk/>
          <pc:sldMk cId="3236043320" sldId="281"/>
        </pc:sldMkLst>
        <pc:spChg chg="mod ord">
          <ac:chgData name="Sylwia Roman" userId="085b226b-0004-4812-8416-ca435fc70e0c" providerId="ADAL" clId="{A93BE850-730B-43CE-9DB2-C477E05FDFF0}" dt="2022-10-21T09:32:06.731" v="4169" actId="114"/>
          <ac:spMkLst>
            <pc:docMk/>
            <pc:sldMk cId="3236043320" sldId="281"/>
            <ac:spMk id="2" creationId="{FEB613B3-C3A3-4BFF-A01F-93D2F95BED59}"/>
          </ac:spMkLst>
        </pc:spChg>
        <pc:spChg chg="mod ord">
          <ac:chgData name="Sylwia Roman" userId="085b226b-0004-4812-8416-ca435fc70e0c" providerId="ADAL" clId="{A93BE850-730B-43CE-9DB2-C477E05FDFF0}" dt="2022-10-21T10:33:06.914" v="4363" actId="1076"/>
          <ac:spMkLst>
            <pc:docMk/>
            <pc:sldMk cId="3236043320" sldId="281"/>
            <ac:spMk id="3" creationId="{F7312574-BD81-4790-976A-22F03052AC90}"/>
          </ac:spMkLst>
        </pc:spChg>
        <pc:picChg chg="add mod">
          <ac:chgData name="Sylwia Roman" userId="085b226b-0004-4812-8416-ca435fc70e0c" providerId="ADAL" clId="{A93BE850-730B-43CE-9DB2-C477E05FDFF0}" dt="2022-10-24T07:46:29.063" v="5559" actId="14100"/>
          <ac:picMkLst>
            <pc:docMk/>
            <pc:sldMk cId="3236043320" sldId="281"/>
            <ac:picMk id="5" creationId="{A89937B3-4CC6-9EEC-0F02-53F2C1D858E7}"/>
          </ac:picMkLst>
        </pc:picChg>
      </pc:sldChg>
      <pc:sldChg chg="addSp modSp del mod modClrScheme chgLayout">
        <pc:chgData name="Sylwia Roman" userId="085b226b-0004-4812-8416-ca435fc70e0c" providerId="ADAL" clId="{A93BE850-730B-43CE-9DB2-C477E05FDFF0}" dt="2022-10-21T10:06:04.588" v="4264" actId="1076"/>
        <pc:sldMkLst>
          <pc:docMk/>
          <pc:sldMk cId="1682026273" sldId="282"/>
        </pc:sldMkLst>
        <pc:spChg chg="mod ord">
          <ac:chgData name="Sylwia Roman" userId="085b226b-0004-4812-8416-ca435fc70e0c" providerId="ADAL" clId="{A93BE850-730B-43CE-9DB2-C477E05FDFF0}" dt="2022-10-21T10:03:05.448" v="4204" actId="114"/>
          <ac:spMkLst>
            <pc:docMk/>
            <pc:sldMk cId="1682026273" sldId="282"/>
            <ac:spMk id="2" creationId="{FEB613B3-C3A3-4BFF-A01F-93D2F95BED59}"/>
          </ac:spMkLst>
        </pc:spChg>
        <pc:spChg chg="mod ord">
          <ac:chgData name="Sylwia Roman" userId="085b226b-0004-4812-8416-ca435fc70e0c" providerId="ADAL" clId="{A93BE850-730B-43CE-9DB2-C477E05FDFF0}" dt="2022-10-21T10:06:04.588" v="4264" actId="1076"/>
          <ac:spMkLst>
            <pc:docMk/>
            <pc:sldMk cId="1682026273" sldId="282"/>
            <ac:spMk id="3" creationId="{F7312574-BD81-4790-976A-22F03052AC90}"/>
          </ac:spMkLst>
        </pc:spChg>
        <pc:spChg chg="add mod">
          <ac:chgData name="Sylwia Roman" userId="085b226b-0004-4812-8416-ca435fc70e0c" providerId="ADAL" clId="{A93BE850-730B-43CE-9DB2-C477E05FDFF0}" dt="2022-10-21T10:03:57.033" v="4213" actId="255"/>
          <ac:spMkLst>
            <pc:docMk/>
            <pc:sldMk cId="1682026273" sldId="282"/>
            <ac:spMk id="4" creationId="{4D54AADF-08A5-0124-0CEF-6B45A6D44520}"/>
          </ac:spMkLst>
        </pc:spChg>
        <pc:picChg chg="mod">
          <ac:chgData name="Sylwia Roman" userId="085b226b-0004-4812-8416-ca435fc70e0c" providerId="ADAL" clId="{A93BE850-730B-43CE-9DB2-C477E05FDFF0}" dt="2022-10-21T10:03:10.587" v="4205" actId="1076"/>
          <ac:picMkLst>
            <pc:docMk/>
            <pc:sldMk cId="1682026273" sldId="282"/>
            <ac:picMk id="1026" creationId="{8F044902-8134-6CF3-EDF2-AF3828DB70D8}"/>
          </ac:picMkLst>
        </pc:picChg>
      </pc:sldChg>
      <pc:sldChg chg="addSp modSp del mod modClrScheme chgLayout">
        <pc:chgData name="Sylwia Roman" userId="085b226b-0004-4812-8416-ca435fc70e0c" providerId="ADAL" clId="{A93BE850-730B-43CE-9DB2-C477E05FDFF0}" dt="2022-10-24T07:46:36.159" v="5560" actId="14100"/>
        <pc:sldMkLst>
          <pc:docMk/>
          <pc:sldMk cId="2194309534" sldId="283"/>
        </pc:sldMkLst>
        <pc:spChg chg="mod ord">
          <ac:chgData name="Sylwia Roman" userId="085b226b-0004-4812-8416-ca435fc70e0c" providerId="ADAL" clId="{A93BE850-730B-43CE-9DB2-C477E05FDFF0}" dt="2022-10-21T10:12:51.323" v="4276" actId="114"/>
          <ac:spMkLst>
            <pc:docMk/>
            <pc:sldMk cId="2194309534" sldId="283"/>
            <ac:spMk id="2" creationId="{FEB613B3-C3A3-4BFF-A01F-93D2F95BED59}"/>
          </ac:spMkLst>
        </pc:spChg>
        <pc:spChg chg="mod ord">
          <ac:chgData name="Sylwia Roman" userId="085b226b-0004-4812-8416-ca435fc70e0c" providerId="ADAL" clId="{A93BE850-730B-43CE-9DB2-C477E05FDFF0}" dt="2022-10-21T10:32:37.566" v="4356" actId="1076"/>
          <ac:spMkLst>
            <pc:docMk/>
            <pc:sldMk cId="2194309534" sldId="283"/>
            <ac:spMk id="3" creationId="{F7312574-BD81-4790-976A-22F03052AC90}"/>
          </ac:spMkLst>
        </pc:spChg>
        <pc:picChg chg="add mod">
          <ac:chgData name="Sylwia Roman" userId="085b226b-0004-4812-8416-ca435fc70e0c" providerId="ADAL" clId="{A93BE850-730B-43CE-9DB2-C477E05FDFF0}" dt="2022-10-24T07:46:36.159" v="5560" actId="14100"/>
          <ac:picMkLst>
            <pc:docMk/>
            <pc:sldMk cId="2194309534" sldId="283"/>
            <ac:picMk id="5" creationId="{70C05769-26C3-98AA-5F67-9B70AEDDF73F}"/>
          </ac:picMkLst>
        </pc:picChg>
      </pc:sldChg>
      <pc:sldChg chg="modSp del mod modClrScheme chgLayout">
        <pc:chgData name="Sylwia Roman" userId="085b226b-0004-4812-8416-ca435fc70e0c" providerId="ADAL" clId="{A93BE850-730B-43CE-9DB2-C477E05FDFF0}" dt="2022-10-19T14:27:37.342" v="3517" actId="47"/>
        <pc:sldMkLst>
          <pc:docMk/>
          <pc:sldMk cId="1234149519" sldId="284"/>
        </pc:sldMkLst>
        <pc:spChg chg="mod ord">
          <ac:chgData name="Sylwia Roman" userId="085b226b-0004-4812-8416-ca435fc70e0c" providerId="ADAL" clId="{A93BE850-730B-43CE-9DB2-C477E05FDFF0}" dt="2022-10-19T14:27:05.860" v="3504" actId="700"/>
          <ac:spMkLst>
            <pc:docMk/>
            <pc:sldMk cId="1234149519" sldId="284"/>
            <ac:spMk id="2" creationId="{FEB613B3-C3A3-4BFF-A01F-93D2F95BED59}"/>
          </ac:spMkLst>
        </pc:spChg>
        <pc:spChg chg="mod ord">
          <ac:chgData name="Sylwia Roman" userId="085b226b-0004-4812-8416-ca435fc70e0c" providerId="ADAL" clId="{A93BE850-730B-43CE-9DB2-C477E05FDFF0}" dt="2022-10-19T14:27:05.929" v="3507" actId="27636"/>
          <ac:spMkLst>
            <pc:docMk/>
            <pc:sldMk cId="1234149519" sldId="284"/>
            <ac:spMk id="3" creationId="{F7312574-BD81-4790-976A-22F03052AC90}"/>
          </ac:spMkLst>
        </pc:spChg>
      </pc:sldChg>
      <pc:sldChg chg="modSp del mod modClrScheme chgLayout">
        <pc:chgData name="Sylwia Roman" userId="085b226b-0004-4812-8416-ca435fc70e0c" providerId="ADAL" clId="{A93BE850-730B-43CE-9DB2-C477E05FDFF0}" dt="2022-10-19T14:27:39.099" v="3518" actId="47"/>
        <pc:sldMkLst>
          <pc:docMk/>
          <pc:sldMk cId="1708574375" sldId="285"/>
        </pc:sldMkLst>
        <pc:spChg chg="mod ord">
          <ac:chgData name="Sylwia Roman" userId="085b226b-0004-4812-8416-ca435fc70e0c" providerId="ADAL" clId="{A93BE850-730B-43CE-9DB2-C477E05FDFF0}" dt="2022-10-19T14:27:05.860" v="3504" actId="700"/>
          <ac:spMkLst>
            <pc:docMk/>
            <pc:sldMk cId="1708574375" sldId="285"/>
            <ac:spMk id="2" creationId="{FEB613B3-C3A3-4BFF-A01F-93D2F95BED59}"/>
          </ac:spMkLst>
        </pc:spChg>
        <pc:spChg chg="mod ord">
          <ac:chgData name="Sylwia Roman" userId="085b226b-0004-4812-8416-ca435fc70e0c" providerId="ADAL" clId="{A93BE850-730B-43CE-9DB2-C477E05FDFF0}" dt="2022-10-19T14:27:05.860" v="3504" actId="700"/>
          <ac:spMkLst>
            <pc:docMk/>
            <pc:sldMk cId="1708574375" sldId="285"/>
            <ac:spMk id="3" creationId="{F7312574-BD81-4790-976A-22F03052AC90}"/>
          </ac:spMkLst>
        </pc:spChg>
      </pc:sldChg>
      <pc:sldChg chg="addSp delSp modSp new mod modClrScheme chgLayout">
        <pc:chgData name="Sylwia Roman" userId="085b226b-0004-4812-8416-ca435fc70e0c" providerId="ADAL" clId="{A93BE850-730B-43CE-9DB2-C477E05FDFF0}" dt="2022-10-21T09:51:33.177" v="4196" actId="20577"/>
        <pc:sldMkLst>
          <pc:docMk/>
          <pc:sldMk cId="3073788541" sldId="286"/>
        </pc:sldMkLst>
        <pc:spChg chg="del mod ord">
          <ac:chgData name="Sylwia Roman" userId="085b226b-0004-4812-8416-ca435fc70e0c" providerId="ADAL" clId="{A93BE850-730B-43CE-9DB2-C477E05FDFF0}" dt="2022-10-19T09:59:49.571" v="12" actId="700"/>
          <ac:spMkLst>
            <pc:docMk/>
            <pc:sldMk cId="3073788541" sldId="286"/>
            <ac:spMk id="2" creationId="{D1184481-BC41-0E7A-7634-4256180B527B}"/>
          </ac:spMkLst>
        </pc:spChg>
        <pc:spChg chg="del">
          <ac:chgData name="Sylwia Roman" userId="085b226b-0004-4812-8416-ca435fc70e0c" providerId="ADAL" clId="{A93BE850-730B-43CE-9DB2-C477E05FDFF0}" dt="2022-10-19T09:59:49.571" v="12" actId="700"/>
          <ac:spMkLst>
            <pc:docMk/>
            <pc:sldMk cId="3073788541" sldId="286"/>
            <ac:spMk id="3" creationId="{43498F59-37D0-292E-3FF5-BF8A711A7F5A}"/>
          </ac:spMkLst>
        </pc:spChg>
        <pc:spChg chg="del mod ord">
          <ac:chgData name="Sylwia Roman" userId="085b226b-0004-4812-8416-ca435fc70e0c" providerId="ADAL" clId="{A93BE850-730B-43CE-9DB2-C477E05FDFF0}" dt="2022-10-19T09:59:59.250" v="13" actId="478"/>
          <ac:spMkLst>
            <pc:docMk/>
            <pc:sldMk cId="3073788541" sldId="286"/>
            <ac:spMk id="4" creationId="{DC1D2B2C-1110-1218-18C8-8501C3938C59}"/>
          </ac:spMkLst>
        </pc:spChg>
        <pc:spChg chg="add mod ord">
          <ac:chgData name="Sylwia Roman" userId="085b226b-0004-4812-8416-ca435fc70e0c" providerId="ADAL" clId="{A93BE850-730B-43CE-9DB2-C477E05FDFF0}" dt="2022-10-19T10:02:38.032" v="53" actId="700"/>
          <ac:spMkLst>
            <pc:docMk/>
            <pc:sldMk cId="3073788541" sldId="286"/>
            <ac:spMk id="5" creationId="{A9EB8CF5-0CBF-D8D9-51E2-6DEB138F4315}"/>
          </ac:spMkLst>
        </pc:spChg>
        <pc:spChg chg="add del mod">
          <ac:chgData name="Sylwia Roman" userId="085b226b-0004-4812-8416-ca435fc70e0c" providerId="ADAL" clId="{A93BE850-730B-43CE-9DB2-C477E05FDFF0}" dt="2022-10-19T10:04:59.816" v="96"/>
          <ac:spMkLst>
            <pc:docMk/>
            <pc:sldMk cId="3073788541" sldId="286"/>
            <ac:spMk id="8" creationId="{ACBBB3E6-E083-5729-C40C-6C0BF9FB02C6}"/>
          </ac:spMkLst>
        </pc:spChg>
        <pc:spChg chg="add mod">
          <ac:chgData name="Sylwia Roman" userId="085b226b-0004-4812-8416-ca435fc70e0c" providerId="ADAL" clId="{A93BE850-730B-43CE-9DB2-C477E05FDFF0}" dt="2022-10-21T09:51:33.177" v="4196" actId="20577"/>
          <ac:spMkLst>
            <pc:docMk/>
            <pc:sldMk cId="3073788541" sldId="286"/>
            <ac:spMk id="11" creationId="{8BC146BB-BE31-BAE8-BC76-E6B9AD52A6B9}"/>
          </ac:spMkLst>
        </pc:spChg>
        <pc:picChg chg="add del mod">
          <ac:chgData name="Sylwia Roman" userId="085b226b-0004-4812-8416-ca435fc70e0c" providerId="ADAL" clId="{A93BE850-730B-43CE-9DB2-C477E05FDFF0}" dt="2022-10-19T10:01:01.376" v="45" actId="478"/>
          <ac:picMkLst>
            <pc:docMk/>
            <pc:sldMk cId="3073788541" sldId="286"/>
            <ac:picMk id="6" creationId="{6BC49F35-A751-8E06-0C1F-F006A6909CF6}"/>
          </ac:picMkLst>
        </pc:picChg>
        <pc:picChg chg="add mod">
          <ac:chgData name="Sylwia Roman" userId="085b226b-0004-4812-8416-ca435fc70e0c" providerId="ADAL" clId="{A93BE850-730B-43CE-9DB2-C477E05FDFF0}" dt="2022-10-19T10:09:58.268" v="268" actId="1076"/>
          <ac:picMkLst>
            <pc:docMk/>
            <pc:sldMk cId="3073788541" sldId="286"/>
            <ac:picMk id="7" creationId="{7E206EC3-3666-8C3F-92BB-5CC6EE677B49}"/>
          </ac:picMkLst>
        </pc:picChg>
        <pc:cxnChg chg="add del">
          <ac:chgData name="Sylwia Roman" userId="085b226b-0004-4812-8416-ca435fc70e0c" providerId="ADAL" clId="{A93BE850-730B-43CE-9DB2-C477E05FDFF0}" dt="2022-10-19T10:05:52.547" v="98" actId="478"/>
          <ac:cxnSpMkLst>
            <pc:docMk/>
            <pc:sldMk cId="3073788541" sldId="286"/>
            <ac:cxnSpMk id="10" creationId="{450C8E9D-31C3-F6F4-DDEB-6B597B3568B0}"/>
          </ac:cxnSpMkLst>
        </pc:cxnChg>
      </pc:sldChg>
      <pc:sldChg chg="addSp modSp new mod">
        <pc:chgData name="Sylwia Roman" userId="085b226b-0004-4812-8416-ca435fc70e0c" providerId="ADAL" clId="{A93BE850-730B-43CE-9DB2-C477E05FDFF0}" dt="2022-10-21T12:31:25.953" v="5533" actId="255"/>
        <pc:sldMkLst>
          <pc:docMk/>
          <pc:sldMk cId="895894288" sldId="287"/>
        </pc:sldMkLst>
        <pc:spChg chg="mod">
          <ac:chgData name="Sylwia Roman" userId="085b226b-0004-4812-8416-ca435fc70e0c" providerId="ADAL" clId="{A93BE850-730B-43CE-9DB2-C477E05FDFF0}" dt="2022-10-19T11:55:24.574" v="1109" actId="20577"/>
          <ac:spMkLst>
            <pc:docMk/>
            <pc:sldMk cId="895894288" sldId="287"/>
            <ac:spMk id="2" creationId="{F8737016-CF47-7D24-A641-C22B1C8619D7}"/>
          </ac:spMkLst>
        </pc:spChg>
        <pc:spChg chg="add mod">
          <ac:chgData name="Sylwia Roman" userId="085b226b-0004-4812-8416-ca435fc70e0c" providerId="ADAL" clId="{A93BE850-730B-43CE-9DB2-C477E05FDFF0}" dt="2022-10-21T12:31:25.953" v="5533" actId="255"/>
          <ac:spMkLst>
            <pc:docMk/>
            <pc:sldMk cId="895894288" sldId="287"/>
            <ac:spMk id="4" creationId="{6C56ABEB-2144-4208-D4FD-32218734C5A5}"/>
          </ac:spMkLst>
        </pc:spChg>
        <pc:picChg chg="add mod">
          <ac:chgData name="Sylwia Roman" userId="085b226b-0004-4812-8416-ca435fc70e0c" providerId="ADAL" clId="{A93BE850-730B-43CE-9DB2-C477E05FDFF0}" dt="2022-10-19T11:55:37.162" v="1110" actId="1076"/>
          <ac:picMkLst>
            <pc:docMk/>
            <pc:sldMk cId="895894288" sldId="287"/>
            <ac:picMk id="3" creationId="{7EFF75C7-6439-CF33-FE1F-CDDB344B1321}"/>
          </ac:picMkLst>
        </pc:picChg>
      </pc:sldChg>
      <pc:sldChg chg="addSp delSp modSp add mod">
        <pc:chgData name="Sylwia Roman" userId="085b226b-0004-4812-8416-ca435fc70e0c" providerId="ADAL" clId="{A93BE850-730B-43CE-9DB2-C477E05FDFF0}" dt="2022-10-21T08:15:34.414" v="3647" actId="20577"/>
        <pc:sldMkLst>
          <pc:docMk/>
          <pc:sldMk cId="2153624948" sldId="288"/>
        </pc:sldMkLst>
        <pc:graphicFrameChg chg="del mod">
          <ac:chgData name="Sylwia Roman" userId="085b226b-0004-4812-8416-ca435fc70e0c" providerId="ADAL" clId="{A93BE850-730B-43CE-9DB2-C477E05FDFF0}" dt="2022-10-19T12:52:37.066" v="1889" actId="478"/>
          <ac:graphicFrameMkLst>
            <pc:docMk/>
            <pc:sldMk cId="2153624948" sldId="288"/>
            <ac:graphicFrameMk id="2" creationId="{2B726E47-E694-2DAD-00D2-B3B6BF4CB6DB}"/>
          </ac:graphicFrameMkLst>
        </pc:graphicFrameChg>
        <pc:graphicFrameChg chg="add mod modGraphic">
          <ac:chgData name="Sylwia Roman" userId="085b226b-0004-4812-8416-ca435fc70e0c" providerId="ADAL" clId="{A93BE850-730B-43CE-9DB2-C477E05FDFF0}" dt="2022-10-21T08:15:34.414" v="3647" actId="20577"/>
          <ac:graphicFrameMkLst>
            <pc:docMk/>
            <pc:sldMk cId="2153624948" sldId="288"/>
            <ac:graphicFrameMk id="3" creationId="{3859647A-2D42-4C34-DCB5-0EC8A87F5315}"/>
          </ac:graphicFrameMkLst>
        </pc:graphicFrameChg>
      </pc:sldChg>
      <pc:sldChg chg="addSp delSp modSp add mod">
        <pc:chgData name="Sylwia Roman" userId="085b226b-0004-4812-8416-ca435fc70e0c" providerId="ADAL" clId="{A93BE850-730B-43CE-9DB2-C477E05FDFF0}" dt="2022-10-24T13:40:02.016" v="5696" actId="20577"/>
        <pc:sldMkLst>
          <pc:docMk/>
          <pc:sldMk cId="4140876218" sldId="289"/>
        </pc:sldMkLst>
        <pc:spChg chg="mod">
          <ac:chgData name="Sylwia Roman" userId="085b226b-0004-4812-8416-ca435fc70e0c" providerId="ADAL" clId="{A93BE850-730B-43CE-9DB2-C477E05FDFF0}" dt="2022-10-19T14:01:38.190" v="3079" actId="20577"/>
          <ac:spMkLst>
            <pc:docMk/>
            <pc:sldMk cId="4140876218" sldId="289"/>
            <ac:spMk id="8" creationId="{00000000-0000-0000-0000-000000000000}"/>
          </ac:spMkLst>
        </pc:spChg>
        <pc:spChg chg="mod">
          <ac:chgData name="Sylwia Roman" userId="085b226b-0004-4812-8416-ca435fc70e0c" providerId="ADAL" clId="{A93BE850-730B-43CE-9DB2-C477E05FDFF0}" dt="2022-10-19T13:43:24.486" v="2453" actId="6549"/>
          <ac:spMkLst>
            <pc:docMk/>
            <pc:sldMk cId="4140876218" sldId="289"/>
            <ac:spMk id="14" creationId="{B91048FE-D365-E2A1-A3DE-C78553CDB87B}"/>
          </ac:spMkLst>
        </pc:spChg>
        <pc:graphicFrameChg chg="add del mod modGraphic">
          <ac:chgData name="Sylwia Roman" userId="085b226b-0004-4812-8416-ca435fc70e0c" providerId="ADAL" clId="{A93BE850-730B-43CE-9DB2-C477E05FDFF0}" dt="2022-10-24T13:40:02.016" v="5696" actId="20577"/>
          <ac:graphicFrameMkLst>
            <pc:docMk/>
            <pc:sldMk cId="4140876218" sldId="289"/>
            <ac:graphicFrameMk id="2" creationId="{FED4F28F-F13B-6294-DE78-5CC86A85E422}"/>
          </ac:graphicFrameMkLst>
        </pc:graphicFrameChg>
        <pc:picChg chg="del mod">
          <ac:chgData name="Sylwia Roman" userId="085b226b-0004-4812-8416-ca435fc70e0c" providerId="ADAL" clId="{A93BE850-730B-43CE-9DB2-C477E05FDFF0}" dt="2022-10-19T13:43:18.907" v="2452" actId="478"/>
          <ac:picMkLst>
            <pc:docMk/>
            <pc:sldMk cId="4140876218" sldId="289"/>
            <ac:picMk id="13" creationId="{D8C8B4B5-6B06-92A5-657E-F41D536D04C6}"/>
          </ac:picMkLst>
        </pc:picChg>
      </pc:sldChg>
      <pc:sldChg chg="modSp add mod">
        <pc:chgData name="Sylwia Roman" userId="085b226b-0004-4812-8416-ca435fc70e0c" providerId="ADAL" clId="{A93BE850-730B-43CE-9DB2-C477E05FDFF0}" dt="2022-10-26T08:40:30.742" v="5701" actId="1076"/>
        <pc:sldMkLst>
          <pc:docMk/>
          <pc:sldMk cId="2348334578" sldId="290"/>
        </pc:sldMkLst>
        <pc:spChg chg="mod">
          <ac:chgData name="Sylwia Roman" userId="085b226b-0004-4812-8416-ca435fc70e0c" providerId="ADAL" clId="{A93BE850-730B-43CE-9DB2-C477E05FDFF0}" dt="2022-10-26T08:40:30.742" v="5701" actId="1076"/>
          <ac:spMkLst>
            <pc:docMk/>
            <pc:sldMk cId="2348334578" sldId="290"/>
            <ac:spMk id="6" creationId="{00000000-0000-0000-0000-000000000000}"/>
          </ac:spMkLst>
        </pc:spChg>
      </pc:sldChg>
      <pc:sldChg chg="modSp new del mod">
        <pc:chgData name="Sylwia Roman" userId="085b226b-0004-4812-8416-ca435fc70e0c" providerId="ADAL" clId="{A93BE850-730B-43CE-9DB2-C477E05FDFF0}" dt="2022-10-21T10:02:33.236" v="4197" actId="47"/>
        <pc:sldMkLst>
          <pc:docMk/>
          <pc:sldMk cId="1183608743" sldId="291"/>
        </pc:sldMkLst>
        <pc:spChg chg="mod">
          <ac:chgData name="Sylwia Roman" userId="085b226b-0004-4812-8416-ca435fc70e0c" providerId="ADAL" clId="{A93BE850-730B-43CE-9DB2-C477E05FDFF0}" dt="2022-10-21T09:31:48.964" v="4166" actId="114"/>
          <ac:spMkLst>
            <pc:docMk/>
            <pc:sldMk cId="1183608743" sldId="291"/>
            <ac:spMk id="2" creationId="{9C6C6E88-73E7-2B37-91CD-42EC24484DE2}"/>
          </ac:spMkLst>
        </pc:spChg>
      </pc:sldChg>
      <pc:sldChg chg="modSp add del mod">
        <pc:chgData name="Sylwia Roman" userId="085b226b-0004-4812-8416-ca435fc70e0c" providerId="ADAL" clId="{A93BE850-730B-43CE-9DB2-C477E05FDFF0}" dt="2022-10-21T10:02:34.164" v="4198" actId="47"/>
        <pc:sldMkLst>
          <pc:docMk/>
          <pc:sldMk cId="3499332264" sldId="292"/>
        </pc:sldMkLst>
        <pc:spChg chg="mod">
          <ac:chgData name="Sylwia Roman" userId="085b226b-0004-4812-8416-ca435fc70e0c" providerId="ADAL" clId="{A93BE850-730B-43CE-9DB2-C477E05FDFF0}" dt="2022-10-21T09:32:22.753" v="4170" actId="20577"/>
          <ac:spMkLst>
            <pc:docMk/>
            <pc:sldMk cId="3499332264" sldId="292"/>
            <ac:spMk id="2" creationId="{9C6C6E88-73E7-2B37-91CD-42EC24484DE2}"/>
          </ac:spMkLst>
        </pc:spChg>
      </pc:sldChg>
      <pc:sldChg chg="addSp modSp new mod">
        <pc:chgData name="Sylwia Roman" userId="085b226b-0004-4812-8416-ca435fc70e0c" providerId="ADAL" clId="{A93BE850-730B-43CE-9DB2-C477E05FDFF0}" dt="2022-10-24T10:59:50.157" v="5667" actId="20577"/>
        <pc:sldMkLst>
          <pc:docMk/>
          <pc:sldMk cId="3825676134" sldId="293"/>
        </pc:sldMkLst>
        <pc:spChg chg="mod">
          <ac:chgData name="Sylwia Roman" userId="085b226b-0004-4812-8416-ca435fc70e0c" providerId="ADAL" clId="{A93BE850-730B-43CE-9DB2-C477E05FDFF0}" dt="2022-10-21T10:40:01.372" v="4413" actId="20577"/>
          <ac:spMkLst>
            <pc:docMk/>
            <pc:sldMk cId="3825676134" sldId="293"/>
            <ac:spMk id="2" creationId="{1B8F1C68-F184-859D-8180-22CF27C775D7}"/>
          </ac:spMkLst>
        </pc:spChg>
        <pc:spChg chg="add mod">
          <ac:chgData name="Sylwia Roman" userId="085b226b-0004-4812-8416-ca435fc70e0c" providerId="ADAL" clId="{A93BE850-730B-43CE-9DB2-C477E05FDFF0}" dt="2022-10-21T10:20:16.606" v="4343" actId="1076"/>
          <ac:spMkLst>
            <pc:docMk/>
            <pc:sldMk cId="3825676134" sldId="293"/>
            <ac:spMk id="6" creationId="{F3B38A7B-C89C-0B3C-013E-E12531E4DF6E}"/>
          </ac:spMkLst>
        </pc:spChg>
        <pc:spChg chg="add mod">
          <ac:chgData name="Sylwia Roman" userId="085b226b-0004-4812-8416-ca435fc70e0c" providerId="ADAL" clId="{A93BE850-730B-43CE-9DB2-C477E05FDFF0}" dt="2022-10-24T10:59:50.157" v="5667" actId="20577"/>
          <ac:spMkLst>
            <pc:docMk/>
            <pc:sldMk cId="3825676134" sldId="293"/>
            <ac:spMk id="8" creationId="{F3D87552-463D-96AE-AE8A-9A124EC034C3}"/>
          </ac:spMkLst>
        </pc:spChg>
        <pc:picChg chg="add mod">
          <ac:chgData name="Sylwia Roman" userId="085b226b-0004-4812-8416-ca435fc70e0c" providerId="ADAL" clId="{A93BE850-730B-43CE-9DB2-C477E05FDFF0}" dt="2022-10-21T10:20:19.298" v="4344" actId="1076"/>
          <ac:picMkLst>
            <pc:docMk/>
            <pc:sldMk cId="3825676134" sldId="293"/>
            <ac:picMk id="4" creationId="{F9025DB4-9A15-DB4C-3265-5F0FB3BDE1DC}"/>
          </ac:picMkLst>
        </pc:picChg>
      </pc:sldChg>
      <pc:sldChg chg="addSp delSp modSp add mod">
        <pc:chgData name="Sylwia Roman" userId="085b226b-0004-4812-8416-ca435fc70e0c" providerId="ADAL" clId="{A93BE850-730B-43CE-9DB2-C477E05FDFF0}" dt="2022-10-24T07:47:15.140" v="5599" actId="20577"/>
        <pc:sldMkLst>
          <pc:docMk/>
          <pc:sldMk cId="3489753347" sldId="294"/>
        </pc:sldMkLst>
        <pc:spChg chg="mod">
          <ac:chgData name="Sylwia Roman" userId="085b226b-0004-4812-8416-ca435fc70e0c" providerId="ADAL" clId="{A93BE850-730B-43CE-9DB2-C477E05FDFF0}" dt="2022-10-21T10:39:55.662" v="4410" actId="20577"/>
          <ac:spMkLst>
            <pc:docMk/>
            <pc:sldMk cId="3489753347" sldId="294"/>
            <ac:spMk id="2" creationId="{1B8F1C68-F184-859D-8180-22CF27C775D7}"/>
          </ac:spMkLst>
        </pc:spChg>
        <pc:spChg chg="add mod">
          <ac:chgData name="Sylwia Roman" userId="085b226b-0004-4812-8416-ca435fc70e0c" providerId="ADAL" clId="{A93BE850-730B-43CE-9DB2-C477E05FDFF0}" dt="2022-10-24T07:47:15.140" v="5599" actId="20577"/>
          <ac:spMkLst>
            <pc:docMk/>
            <pc:sldMk cId="3489753347" sldId="294"/>
            <ac:spMk id="4" creationId="{C8121758-69CB-1D08-2D7D-D685FCE65131}"/>
          </ac:spMkLst>
        </pc:spChg>
        <pc:spChg chg="add del">
          <ac:chgData name="Sylwia Roman" userId="085b226b-0004-4812-8416-ca435fc70e0c" providerId="ADAL" clId="{A93BE850-730B-43CE-9DB2-C477E05FDFF0}" dt="2022-10-21T11:15:20.261" v="4449" actId="22"/>
          <ac:spMkLst>
            <pc:docMk/>
            <pc:sldMk cId="3489753347" sldId="294"/>
            <ac:spMk id="7" creationId="{BB83EE00-90BE-BA5F-F6EA-5CA473039042}"/>
          </ac:spMkLst>
        </pc:spChg>
        <pc:picChg chg="add mod">
          <ac:chgData name="Sylwia Roman" userId="085b226b-0004-4812-8416-ca435fc70e0c" providerId="ADAL" clId="{A93BE850-730B-43CE-9DB2-C477E05FDFF0}" dt="2022-10-21T10:39:31.181" v="4404" actId="14100"/>
          <ac:picMkLst>
            <pc:docMk/>
            <pc:sldMk cId="3489753347" sldId="294"/>
            <ac:picMk id="5" creationId="{CC81026C-0B73-ED2A-FD26-A3D745E24DF1}"/>
          </ac:picMkLst>
        </pc:picChg>
        <pc:picChg chg="add mod">
          <ac:chgData name="Sylwia Roman" userId="085b226b-0004-4812-8416-ca435fc70e0c" providerId="ADAL" clId="{A93BE850-730B-43CE-9DB2-C477E05FDFF0}" dt="2022-10-24T07:46:44.845" v="5561" actId="14100"/>
          <ac:picMkLst>
            <pc:docMk/>
            <pc:sldMk cId="3489753347" sldId="294"/>
            <ac:picMk id="9" creationId="{6EE03CC2-71AF-B8E4-C6D7-AE9DFE4613E6}"/>
          </ac:picMkLst>
        </pc:picChg>
      </pc:sldChg>
      <pc:sldChg chg="addSp delSp modSp new mod">
        <pc:chgData name="Sylwia Roman" userId="085b226b-0004-4812-8416-ca435fc70e0c" providerId="ADAL" clId="{A93BE850-730B-43CE-9DB2-C477E05FDFF0}" dt="2022-10-21T11:48:21.401" v="5445" actId="1076"/>
        <pc:sldMkLst>
          <pc:docMk/>
          <pc:sldMk cId="1110883449" sldId="295"/>
        </pc:sldMkLst>
        <pc:spChg chg="mod">
          <ac:chgData name="Sylwia Roman" userId="085b226b-0004-4812-8416-ca435fc70e0c" providerId="ADAL" clId="{A93BE850-730B-43CE-9DB2-C477E05FDFF0}" dt="2022-10-19T14:29:19.878" v="3553" actId="20577"/>
          <ac:spMkLst>
            <pc:docMk/>
            <pc:sldMk cId="1110883449" sldId="295"/>
            <ac:spMk id="2" creationId="{562C0E84-868D-27EF-91EF-9A68F45BD891}"/>
          </ac:spMkLst>
        </pc:spChg>
        <pc:spChg chg="add del mod">
          <ac:chgData name="Sylwia Roman" userId="085b226b-0004-4812-8416-ca435fc70e0c" providerId="ADAL" clId="{A93BE850-730B-43CE-9DB2-C477E05FDFF0}" dt="2022-10-21T11:14:36.508" v="4447"/>
          <ac:spMkLst>
            <pc:docMk/>
            <pc:sldMk cId="1110883449" sldId="295"/>
            <ac:spMk id="3" creationId="{AF0CF682-7FB5-946B-7118-603EF06C26E4}"/>
          </ac:spMkLst>
        </pc:spChg>
        <pc:spChg chg="add mod">
          <ac:chgData name="Sylwia Roman" userId="085b226b-0004-4812-8416-ca435fc70e0c" providerId="ADAL" clId="{A93BE850-730B-43CE-9DB2-C477E05FDFF0}" dt="2022-10-21T11:31:02.052" v="5248" actId="2710"/>
          <ac:spMkLst>
            <pc:docMk/>
            <pc:sldMk cId="1110883449" sldId="295"/>
            <ac:spMk id="4" creationId="{3CC08334-27D7-9CDA-4FFB-1CAC5E3344A1}"/>
          </ac:spMkLst>
        </pc:spChg>
        <pc:picChg chg="add mod">
          <ac:chgData name="Sylwia Roman" userId="085b226b-0004-4812-8416-ca435fc70e0c" providerId="ADAL" clId="{A93BE850-730B-43CE-9DB2-C477E05FDFF0}" dt="2022-10-21T11:48:21.401" v="5445" actId="1076"/>
          <ac:picMkLst>
            <pc:docMk/>
            <pc:sldMk cId="1110883449" sldId="295"/>
            <ac:picMk id="5" creationId="{C2688930-E412-03D6-BFCF-877D9D5FB846}"/>
          </ac:picMkLst>
        </pc:picChg>
      </pc:sldChg>
      <pc:sldChg chg="add del">
        <pc:chgData name="Sylwia Roman" userId="085b226b-0004-4812-8416-ca435fc70e0c" providerId="ADAL" clId="{A93BE850-730B-43CE-9DB2-C477E05FDFF0}" dt="2022-10-21T11:24:25.382" v="4778" actId="47"/>
        <pc:sldMkLst>
          <pc:docMk/>
          <pc:sldMk cId="360323225" sldId="296"/>
        </pc:sldMkLst>
      </pc:sldChg>
      <pc:sldChg chg="addSp delSp modSp add mod modClrScheme chgLayout">
        <pc:chgData name="Sylwia Roman" userId="085b226b-0004-4812-8416-ca435fc70e0c" providerId="ADAL" clId="{A93BE850-730B-43CE-9DB2-C477E05FDFF0}" dt="2022-10-21T08:34:08.486" v="3823" actId="1076"/>
        <pc:sldMkLst>
          <pc:docMk/>
          <pc:sldMk cId="1880982558" sldId="297"/>
        </pc:sldMkLst>
        <pc:spChg chg="mod ord">
          <ac:chgData name="Sylwia Roman" userId="085b226b-0004-4812-8416-ca435fc70e0c" providerId="ADAL" clId="{A93BE850-730B-43CE-9DB2-C477E05FDFF0}" dt="2022-10-21T08:30:51.097" v="3693" actId="20577"/>
          <ac:spMkLst>
            <pc:docMk/>
            <pc:sldMk cId="1880982558" sldId="297"/>
            <ac:spMk id="5" creationId="{00000000-0000-0000-0000-000000000000}"/>
          </ac:spMkLst>
        </pc:spChg>
        <pc:spChg chg="del">
          <ac:chgData name="Sylwia Roman" userId="085b226b-0004-4812-8416-ca435fc70e0c" providerId="ADAL" clId="{A93BE850-730B-43CE-9DB2-C477E05FDFF0}" dt="2022-10-21T08:31:01.042" v="3694" actId="478"/>
          <ac:spMkLst>
            <pc:docMk/>
            <pc:sldMk cId="1880982558" sldId="297"/>
            <ac:spMk id="6" creationId="{00000000-0000-0000-0000-000000000000}"/>
          </ac:spMkLst>
        </pc:spChg>
        <pc:spChg chg="add mod">
          <ac:chgData name="Sylwia Roman" userId="085b226b-0004-4812-8416-ca435fc70e0c" providerId="ADAL" clId="{A93BE850-730B-43CE-9DB2-C477E05FDFF0}" dt="2022-10-21T08:33:14.484" v="3793" actId="113"/>
          <ac:spMkLst>
            <pc:docMk/>
            <pc:sldMk cId="1880982558" sldId="297"/>
            <ac:spMk id="9" creationId="{3C4CD299-B9D8-856B-C200-4CBEDABDAFD6}"/>
          </ac:spMkLst>
        </pc:spChg>
        <pc:spChg chg="add mod">
          <ac:chgData name="Sylwia Roman" userId="085b226b-0004-4812-8416-ca435fc70e0c" providerId="ADAL" clId="{A93BE850-730B-43CE-9DB2-C477E05FDFF0}" dt="2022-10-21T08:33:18.543" v="3794" actId="113"/>
          <ac:spMkLst>
            <pc:docMk/>
            <pc:sldMk cId="1880982558" sldId="297"/>
            <ac:spMk id="10" creationId="{6638973E-0597-7ACD-F511-428EF9E09FD2}"/>
          </ac:spMkLst>
        </pc:spChg>
        <pc:grpChg chg="del">
          <ac:chgData name="Sylwia Roman" userId="085b226b-0004-4812-8416-ca435fc70e0c" providerId="ADAL" clId="{A93BE850-730B-43CE-9DB2-C477E05FDFF0}" dt="2022-10-21T08:31:03.510" v="3695" actId="478"/>
          <ac:grpSpMkLst>
            <pc:docMk/>
            <pc:sldMk cId="1880982558" sldId="297"/>
            <ac:grpSpMk id="2" creationId="{00000000-0000-0000-0000-000000000000}"/>
          </ac:grpSpMkLst>
        </pc:grpChg>
        <pc:picChg chg="add mod">
          <ac:chgData name="Sylwia Roman" userId="085b226b-0004-4812-8416-ca435fc70e0c" providerId="ADAL" clId="{A93BE850-730B-43CE-9DB2-C477E05FDFF0}" dt="2022-10-21T08:31:42.072" v="3700" actId="1076"/>
          <ac:picMkLst>
            <pc:docMk/>
            <pc:sldMk cId="1880982558" sldId="297"/>
            <ac:picMk id="7" creationId="{4F2DD678-706F-13AB-DA80-D088608756C3}"/>
          </ac:picMkLst>
        </pc:picChg>
        <pc:picChg chg="add mod">
          <ac:chgData name="Sylwia Roman" userId="085b226b-0004-4812-8416-ca435fc70e0c" providerId="ADAL" clId="{A93BE850-730B-43CE-9DB2-C477E05FDFF0}" dt="2022-10-21T08:34:08.486" v="3823" actId="1076"/>
          <ac:picMkLst>
            <pc:docMk/>
            <pc:sldMk cId="1880982558" sldId="297"/>
            <ac:picMk id="8" creationId="{2AEB0A3C-5C63-8510-84F3-D24A85FF0BDE}"/>
          </ac:picMkLst>
        </pc:picChg>
      </pc:sldChg>
      <pc:sldChg chg="addSp modSp add mod">
        <pc:chgData name="Sylwia Roman" userId="085b226b-0004-4812-8416-ca435fc70e0c" providerId="ADAL" clId="{A93BE850-730B-43CE-9DB2-C477E05FDFF0}" dt="2022-10-21T11:49:03.687" v="5456" actId="1076"/>
        <pc:sldMkLst>
          <pc:docMk/>
          <pc:sldMk cId="2947473791" sldId="298"/>
        </pc:sldMkLst>
        <pc:spChg chg="mod">
          <ac:chgData name="Sylwia Roman" userId="085b226b-0004-4812-8416-ca435fc70e0c" providerId="ADAL" clId="{A93BE850-730B-43CE-9DB2-C477E05FDFF0}" dt="2022-10-21T11:31:09.315" v="5249" actId="2710"/>
          <ac:spMkLst>
            <pc:docMk/>
            <pc:sldMk cId="2947473791" sldId="298"/>
            <ac:spMk id="4" creationId="{3CC08334-27D7-9CDA-4FFB-1CAC5E3344A1}"/>
          </ac:spMkLst>
        </pc:spChg>
        <pc:picChg chg="add mod">
          <ac:chgData name="Sylwia Roman" userId="085b226b-0004-4812-8416-ca435fc70e0c" providerId="ADAL" clId="{A93BE850-730B-43CE-9DB2-C477E05FDFF0}" dt="2022-10-21T11:49:03.687" v="5456" actId="1076"/>
          <ac:picMkLst>
            <pc:docMk/>
            <pc:sldMk cId="2947473791" sldId="298"/>
            <ac:picMk id="3" creationId="{467CE35C-74D1-AFF5-31E1-CD0B74471701}"/>
          </ac:picMkLst>
        </pc:picChg>
      </pc:sldChg>
      <pc:sldChg chg="addSp delSp modSp new mod">
        <pc:chgData name="Sylwia Roman" userId="085b226b-0004-4812-8416-ca435fc70e0c" providerId="ADAL" clId="{A93BE850-730B-43CE-9DB2-C477E05FDFF0}" dt="2022-10-21T11:54:10.318" v="5471" actId="1035"/>
        <pc:sldMkLst>
          <pc:docMk/>
          <pc:sldMk cId="1184475940" sldId="299"/>
        </pc:sldMkLst>
        <pc:spChg chg="mod">
          <ac:chgData name="Sylwia Roman" userId="085b226b-0004-4812-8416-ca435fc70e0c" providerId="ADAL" clId="{A93BE850-730B-43CE-9DB2-C477E05FDFF0}" dt="2022-10-21T11:41:52.472" v="5397" actId="20577"/>
          <ac:spMkLst>
            <pc:docMk/>
            <pc:sldMk cId="1184475940" sldId="299"/>
            <ac:spMk id="2" creationId="{92CBFCDC-AA87-94E3-3A8F-8CB3CD70878A}"/>
          </ac:spMkLst>
        </pc:spChg>
        <pc:picChg chg="add del mod">
          <ac:chgData name="Sylwia Roman" userId="085b226b-0004-4812-8416-ca435fc70e0c" providerId="ADAL" clId="{A93BE850-730B-43CE-9DB2-C477E05FDFF0}" dt="2022-10-21T11:52:29.753" v="5459" actId="478"/>
          <ac:picMkLst>
            <pc:docMk/>
            <pc:sldMk cId="1184475940" sldId="299"/>
            <ac:picMk id="3" creationId="{3A4FBB2E-3AE4-FD43-EFB7-1E34610562C1}"/>
          </ac:picMkLst>
        </pc:picChg>
        <pc:picChg chg="add del mod">
          <ac:chgData name="Sylwia Roman" userId="085b226b-0004-4812-8416-ca435fc70e0c" providerId="ADAL" clId="{A93BE850-730B-43CE-9DB2-C477E05FDFF0}" dt="2022-10-21T11:52:39.987" v="5462" actId="478"/>
          <ac:picMkLst>
            <pc:docMk/>
            <pc:sldMk cId="1184475940" sldId="299"/>
            <ac:picMk id="5" creationId="{03D55D0E-7665-C955-482A-F8FF2C2788BD}"/>
          </ac:picMkLst>
        </pc:picChg>
        <pc:picChg chg="add mod">
          <ac:chgData name="Sylwia Roman" userId="085b226b-0004-4812-8416-ca435fc70e0c" providerId="ADAL" clId="{A93BE850-730B-43CE-9DB2-C477E05FDFF0}" dt="2022-10-21T11:54:10.318" v="5471" actId="1035"/>
          <ac:picMkLst>
            <pc:docMk/>
            <pc:sldMk cId="1184475940" sldId="299"/>
            <ac:picMk id="7" creationId="{27B1CAF9-3EBE-C000-DDEB-D1C2AB225CD9}"/>
          </ac:picMkLst>
        </pc:picChg>
      </pc:sldChg>
      <pc:sldChg chg="new del">
        <pc:chgData name="Sylwia Roman" userId="085b226b-0004-4812-8416-ca435fc70e0c" providerId="ADAL" clId="{A93BE850-730B-43CE-9DB2-C477E05FDFF0}" dt="2022-10-21T11:31:27.598" v="5251" actId="47"/>
        <pc:sldMkLst>
          <pc:docMk/>
          <pc:sldMk cId="4026855131" sldId="299"/>
        </pc:sldMkLst>
      </pc:sldChg>
      <pc:sldChg chg="add">
        <pc:chgData name="Sylwia Roman" userId="085b226b-0004-4812-8416-ca435fc70e0c" providerId="ADAL" clId="{A93BE850-730B-43CE-9DB2-C477E05FDFF0}" dt="2022-10-21T11:52:06.090" v="5457" actId="2890"/>
        <pc:sldMkLst>
          <pc:docMk/>
          <pc:sldMk cId="260277248" sldId="300"/>
        </pc:sldMkLst>
      </pc:sldChg>
      <pc:sldChg chg="modSp mod">
        <pc:chgData name="Sylwia Roman" userId="085b226b-0004-4812-8416-ca435fc70e0c" providerId="ADAL" clId="{A93BE850-730B-43CE-9DB2-C477E05FDFF0}" dt="2022-10-24T12:27:46.720" v="5688" actId="2711"/>
        <pc:sldMkLst>
          <pc:docMk/>
          <pc:sldMk cId="2642804698" sldId="386"/>
        </pc:sldMkLst>
        <pc:spChg chg="mod">
          <ac:chgData name="Sylwia Roman" userId="085b226b-0004-4812-8416-ca435fc70e0c" providerId="ADAL" clId="{A93BE850-730B-43CE-9DB2-C477E05FDFF0}" dt="2022-10-24T12:27:46.720" v="5688" actId="2711"/>
          <ac:spMkLst>
            <pc:docMk/>
            <pc:sldMk cId="2642804698" sldId="386"/>
            <ac:spMk id="36" creationId="{EF69F842-4277-4D41-B92F-33E52BC5ED9A}"/>
          </ac:spMkLst>
        </pc:spChg>
      </pc:sldChg>
      <pc:sldMasterChg chg="del delSldLayout">
        <pc:chgData name="Sylwia Roman" userId="085b226b-0004-4812-8416-ca435fc70e0c" providerId="ADAL" clId="{A93BE850-730B-43CE-9DB2-C477E05FDFF0}" dt="2022-10-21T10:12:11.996" v="4265" actId="700"/>
        <pc:sldMasterMkLst>
          <pc:docMk/>
          <pc:sldMasterMk cId="1282716261" sldId="2147483671"/>
        </pc:sldMasterMkLst>
        <pc:sldLayoutChg chg="del">
          <pc:chgData name="Sylwia Roman" userId="085b226b-0004-4812-8416-ca435fc70e0c" providerId="ADAL" clId="{A93BE850-730B-43CE-9DB2-C477E05FDFF0}" dt="2022-10-21T10:12:11.996" v="4265" actId="700"/>
          <pc:sldLayoutMkLst>
            <pc:docMk/>
            <pc:sldMasterMk cId="1282716261" sldId="2147483671"/>
            <pc:sldLayoutMk cId="3365066607" sldId="2147483672"/>
          </pc:sldLayoutMkLst>
        </pc:sldLayoutChg>
        <pc:sldLayoutChg chg="del">
          <pc:chgData name="Sylwia Roman" userId="085b226b-0004-4812-8416-ca435fc70e0c" providerId="ADAL" clId="{A93BE850-730B-43CE-9DB2-C477E05FDFF0}" dt="2022-10-21T10:12:11.996" v="4265" actId="700"/>
          <pc:sldLayoutMkLst>
            <pc:docMk/>
            <pc:sldMasterMk cId="1282716261" sldId="2147483671"/>
            <pc:sldLayoutMk cId="2487042075" sldId="2147483673"/>
          </pc:sldLayoutMkLst>
        </pc:sldLayoutChg>
        <pc:sldLayoutChg chg="del">
          <pc:chgData name="Sylwia Roman" userId="085b226b-0004-4812-8416-ca435fc70e0c" providerId="ADAL" clId="{A93BE850-730B-43CE-9DB2-C477E05FDFF0}" dt="2022-10-21T10:12:11.996" v="4265" actId="700"/>
          <pc:sldLayoutMkLst>
            <pc:docMk/>
            <pc:sldMasterMk cId="1282716261" sldId="2147483671"/>
            <pc:sldLayoutMk cId="1926903500" sldId="2147483674"/>
          </pc:sldLayoutMkLst>
        </pc:sldLayoutChg>
        <pc:sldLayoutChg chg="del">
          <pc:chgData name="Sylwia Roman" userId="085b226b-0004-4812-8416-ca435fc70e0c" providerId="ADAL" clId="{A93BE850-730B-43CE-9DB2-C477E05FDFF0}" dt="2022-10-21T10:12:11.996" v="4265" actId="700"/>
          <pc:sldLayoutMkLst>
            <pc:docMk/>
            <pc:sldMasterMk cId="1282716261" sldId="2147483671"/>
            <pc:sldLayoutMk cId="3740573276" sldId="2147483675"/>
          </pc:sldLayoutMkLst>
        </pc:sldLayoutChg>
        <pc:sldLayoutChg chg="del">
          <pc:chgData name="Sylwia Roman" userId="085b226b-0004-4812-8416-ca435fc70e0c" providerId="ADAL" clId="{A93BE850-730B-43CE-9DB2-C477E05FDFF0}" dt="2022-10-21T10:12:11.996" v="4265" actId="700"/>
          <pc:sldLayoutMkLst>
            <pc:docMk/>
            <pc:sldMasterMk cId="1282716261" sldId="2147483671"/>
            <pc:sldLayoutMk cId="1670869989" sldId="214748367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8010414323209587"/>
          <c:y val="0.289855072463768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j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78-49A1-8BBA-C0D32D166B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78-49A1-8BBA-C0D32D166B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78-49A1-8BBA-C0D32D166B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78-49A1-8BBA-C0D32D166B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178-49A1-8BBA-C0D32D166B2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178-49A1-8BBA-C0D32D166B24}"/>
              </c:ext>
            </c:extLst>
          </c:dPt>
          <c:cat>
            <c:strRef>
              <c:f>Arkusz1!$A$2:$A$7</c:f>
              <c:strCache>
                <c:ptCount val="6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  <c:pt idx="3">
                  <c:v>4. kwartał</c:v>
                </c:pt>
                <c:pt idx="4">
                  <c:v>5. kwartał</c:v>
                </c:pt>
                <c:pt idx="5">
                  <c:v>6. kwartał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</c:v>
                </c:pt>
                <c:pt idx="5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0-49E8-A4CA-E3DFE493F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791535433070869"/>
          <c:y val="0.39050173076191563"/>
          <c:w val="9.2322740907386583E-2"/>
          <c:h val="0.376001369394043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j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06-4E1D-99C3-A8761ABB5FF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06-4E1D-99C3-A8761ABB5FF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06-4E1D-99C3-A8761ABB5FF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06-4E1D-99C3-A8761ABB5FF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B06-4E1D-99C3-A8761ABB5FF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B06-4E1D-99C3-A8761ABB5FFD}"/>
              </c:ext>
            </c:extLst>
          </c:dPt>
          <c:cat>
            <c:strRef>
              <c:f>Arkusz1!$A$2:$A$7</c:f>
              <c:strCache>
                <c:ptCount val="6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  <c:pt idx="3">
                  <c:v>4. kwartał</c:v>
                </c:pt>
                <c:pt idx="4">
                  <c:v>5. kwartał</c:v>
                </c:pt>
                <c:pt idx="5">
                  <c:v>6. kwartał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</c:v>
                </c:pt>
                <c:pt idx="5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0-49E8-A4CA-E3DFE493F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80395576"/>
        <c:axId val="680396888"/>
      </c:barChart>
      <c:catAx>
        <c:axId val="68039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0396888"/>
        <c:crosses val="autoZero"/>
        <c:auto val="1"/>
        <c:lblAlgn val="ctr"/>
        <c:lblOffset val="100"/>
        <c:noMultiLvlLbl val="0"/>
      </c:catAx>
      <c:valAx>
        <c:axId val="680396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0395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8010414323209587"/>
          <c:y val="0.289855072463768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j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68-8945-8434-F09765F6A1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68-8945-8434-F09765F6A1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68-8945-8434-F09765F6A1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68-8945-8434-F09765F6A1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968-8945-8434-F09765F6A1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968-8945-8434-F09765F6A1F5}"/>
              </c:ext>
            </c:extLst>
          </c:dPt>
          <c:cat>
            <c:strRef>
              <c:f>Arkusz1!$A$2:$A$7</c:f>
              <c:strCache>
                <c:ptCount val="6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  <c:pt idx="3">
                  <c:v>4. kwartał</c:v>
                </c:pt>
                <c:pt idx="4">
                  <c:v>5. kwartał</c:v>
                </c:pt>
                <c:pt idx="5">
                  <c:v>6. kwartał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</c:v>
                </c:pt>
                <c:pt idx="5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0-49E8-A4CA-E3DFE493F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791535433070869"/>
          <c:y val="0.39050173076191563"/>
          <c:w val="9.2322740907386583E-2"/>
          <c:h val="0.376001369394043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j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06-4E1D-99C3-A8761ABB5FF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06-4E1D-99C3-A8761ABB5FF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06-4E1D-99C3-A8761ABB5FF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06-4E1D-99C3-A8761ABB5FF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B06-4E1D-99C3-A8761ABB5FF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B06-4E1D-99C3-A8761ABB5FFD}"/>
              </c:ext>
            </c:extLst>
          </c:dPt>
          <c:cat>
            <c:strRef>
              <c:f>Arkusz1!$A$2:$A$7</c:f>
              <c:strCache>
                <c:ptCount val="6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  <c:pt idx="3">
                  <c:v>4. kwartał</c:v>
                </c:pt>
                <c:pt idx="4">
                  <c:v>5. kwartał</c:v>
                </c:pt>
                <c:pt idx="5">
                  <c:v>6. kwartał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</c:v>
                </c:pt>
                <c:pt idx="5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0-49E8-A4CA-E3DFE493F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80395576"/>
        <c:axId val="680396888"/>
      </c:barChart>
      <c:catAx>
        <c:axId val="68039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0396888"/>
        <c:crosses val="autoZero"/>
        <c:auto val="1"/>
        <c:lblAlgn val="ctr"/>
        <c:lblOffset val="100"/>
        <c:noMultiLvlLbl val="0"/>
      </c:catAx>
      <c:valAx>
        <c:axId val="680396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0395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20D0E-0187-45EE-A4BC-0921184318D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DECCF82-49C4-4FE7-B237-1CF84D4064F2}">
      <dgm:prSet phldrT="[Tekst]"/>
      <dgm:spPr/>
      <dgm:t>
        <a:bodyPr/>
        <a:lstStyle/>
        <a:p>
          <a:r>
            <a:rPr lang="pl-PL" dirty="0"/>
            <a:t>Technologia</a:t>
          </a:r>
        </a:p>
      </dgm:t>
    </dgm:pt>
    <dgm:pt modelId="{028A2CC6-CA7F-4DF4-A640-A3D3064FD761}" type="parTrans" cxnId="{A322A5AE-CD9C-42AA-A6C9-C157F6F9925A}">
      <dgm:prSet/>
      <dgm:spPr/>
      <dgm:t>
        <a:bodyPr/>
        <a:lstStyle/>
        <a:p>
          <a:endParaRPr lang="pl-PL"/>
        </a:p>
      </dgm:t>
    </dgm:pt>
    <dgm:pt modelId="{645E05B9-97DE-4774-9696-7B3A85EE7243}" type="sibTrans" cxnId="{A322A5AE-CD9C-42AA-A6C9-C157F6F9925A}">
      <dgm:prSet/>
      <dgm:spPr/>
      <dgm:t>
        <a:bodyPr/>
        <a:lstStyle/>
        <a:p>
          <a:endParaRPr lang="pl-PL"/>
        </a:p>
      </dgm:t>
    </dgm:pt>
    <dgm:pt modelId="{900038CF-463B-4F78-8ED4-005299946CEA}">
      <dgm:prSet phldrT="[Tekst]" custT="1"/>
      <dgm:spPr/>
      <dgm:t>
        <a:bodyPr/>
        <a:lstStyle/>
        <a:p>
          <a:r>
            <a:rPr lang="pl-PL" sz="1800" dirty="0"/>
            <a:t>Metoda immunofluorescencji FIA</a:t>
          </a:r>
        </a:p>
      </dgm:t>
    </dgm:pt>
    <dgm:pt modelId="{589B8BE0-CA87-4708-9DE1-859B68A37C00}" type="parTrans" cxnId="{5DC1A2A3-D828-49E6-84F8-EC6F26C2524E}">
      <dgm:prSet/>
      <dgm:spPr/>
      <dgm:t>
        <a:bodyPr/>
        <a:lstStyle/>
        <a:p>
          <a:endParaRPr lang="pl-PL"/>
        </a:p>
      </dgm:t>
    </dgm:pt>
    <dgm:pt modelId="{444C87EE-9A94-4E0B-BD19-EB6455985A1C}" type="sibTrans" cxnId="{5DC1A2A3-D828-49E6-84F8-EC6F26C2524E}">
      <dgm:prSet/>
      <dgm:spPr/>
      <dgm:t>
        <a:bodyPr/>
        <a:lstStyle/>
        <a:p>
          <a:endParaRPr lang="pl-PL"/>
        </a:p>
      </dgm:t>
    </dgm:pt>
    <dgm:pt modelId="{1989397E-964B-4674-BD29-BC857E202E23}">
      <dgm:prSet phldrT="[Tekst]" custT="1"/>
      <dgm:spPr/>
      <dgm:t>
        <a:bodyPr/>
        <a:lstStyle/>
        <a:p>
          <a:r>
            <a:rPr lang="pl-PL" sz="1800" dirty="0" err="1"/>
            <a:t>CutOffIndex</a:t>
          </a:r>
          <a:r>
            <a:rPr lang="pl-PL" sz="1800" dirty="0"/>
            <a:t> dla testów jakościowych</a:t>
          </a:r>
        </a:p>
      </dgm:t>
    </dgm:pt>
    <dgm:pt modelId="{A17CFAB5-14A2-4F42-AA3F-B553632AA6D5}" type="parTrans" cxnId="{736D4274-B022-4BD6-AFA0-7AF1DAB453F4}">
      <dgm:prSet/>
      <dgm:spPr/>
      <dgm:t>
        <a:bodyPr/>
        <a:lstStyle/>
        <a:p>
          <a:endParaRPr lang="pl-PL"/>
        </a:p>
      </dgm:t>
    </dgm:pt>
    <dgm:pt modelId="{BC30591F-63DF-41C1-89E4-6662D25C2D6D}" type="sibTrans" cxnId="{736D4274-B022-4BD6-AFA0-7AF1DAB453F4}">
      <dgm:prSet/>
      <dgm:spPr/>
      <dgm:t>
        <a:bodyPr/>
        <a:lstStyle/>
        <a:p>
          <a:endParaRPr lang="pl-PL"/>
        </a:p>
      </dgm:t>
    </dgm:pt>
    <dgm:pt modelId="{D1C6880D-01C4-4AE6-837B-F2B8C00D3F4F}">
      <dgm:prSet phldrT="[Tekst]"/>
      <dgm:spPr/>
      <dgm:t>
        <a:bodyPr/>
        <a:lstStyle/>
        <a:p>
          <a:r>
            <a:rPr lang="pl-PL" dirty="0"/>
            <a:t>Wieloparametrowe menu</a:t>
          </a:r>
        </a:p>
      </dgm:t>
    </dgm:pt>
    <dgm:pt modelId="{CD144D77-9D2C-4A90-A2ED-026F2454554F}" type="parTrans" cxnId="{94BBABAB-777B-4329-92F8-066C389491AB}">
      <dgm:prSet/>
      <dgm:spPr/>
      <dgm:t>
        <a:bodyPr/>
        <a:lstStyle/>
        <a:p>
          <a:endParaRPr lang="pl-PL"/>
        </a:p>
      </dgm:t>
    </dgm:pt>
    <dgm:pt modelId="{4F27F56E-4711-4A60-AA44-235DEB1765D1}" type="sibTrans" cxnId="{94BBABAB-777B-4329-92F8-066C389491AB}">
      <dgm:prSet/>
      <dgm:spPr/>
      <dgm:t>
        <a:bodyPr/>
        <a:lstStyle/>
        <a:p>
          <a:endParaRPr lang="pl-PL"/>
        </a:p>
      </dgm:t>
    </dgm:pt>
    <dgm:pt modelId="{B5956809-64E6-40DE-962E-1EF0180F3F9B}">
      <dgm:prSet phldrT="[Tekst]" custT="1"/>
      <dgm:spPr/>
      <dgm:t>
        <a:bodyPr/>
        <a:lstStyle/>
        <a:p>
          <a:r>
            <a:rPr lang="pl-PL" sz="1800" dirty="0"/>
            <a:t>Szeroki wybór testów jakościowych i ilościowych na jednym analizatorze </a:t>
          </a:r>
        </a:p>
      </dgm:t>
    </dgm:pt>
    <dgm:pt modelId="{9CD90C9F-8D9C-419B-BF84-F118286006DA}" type="parTrans" cxnId="{224B09CD-4F9F-487D-B3D9-9CB2DA6334F8}">
      <dgm:prSet/>
      <dgm:spPr/>
      <dgm:t>
        <a:bodyPr/>
        <a:lstStyle/>
        <a:p>
          <a:endParaRPr lang="pl-PL"/>
        </a:p>
      </dgm:t>
    </dgm:pt>
    <dgm:pt modelId="{5F19E714-E2F6-4B17-A71C-72904FC22212}" type="sibTrans" cxnId="{224B09CD-4F9F-487D-B3D9-9CB2DA6334F8}">
      <dgm:prSet/>
      <dgm:spPr/>
      <dgm:t>
        <a:bodyPr/>
        <a:lstStyle/>
        <a:p>
          <a:endParaRPr lang="pl-PL"/>
        </a:p>
      </dgm:t>
    </dgm:pt>
    <dgm:pt modelId="{8CB2A8FC-60B2-4F06-B60D-1BBFD7667D94}">
      <dgm:prSet phldrT="[Tekst]"/>
      <dgm:spPr/>
      <dgm:t>
        <a:bodyPr/>
        <a:lstStyle/>
        <a:p>
          <a:r>
            <a:rPr lang="pl-PL" dirty="0"/>
            <a:t>Prostota obsługi</a:t>
          </a:r>
        </a:p>
      </dgm:t>
    </dgm:pt>
    <dgm:pt modelId="{E8E39CE7-EB68-4391-B7F6-CEA4B60A8CF1}" type="parTrans" cxnId="{1C3E0C0E-7BF2-4D8C-B778-BB7EDF501F08}">
      <dgm:prSet/>
      <dgm:spPr/>
      <dgm:t>
        <a:bodyPr/>
        <a:lstStyle/>
        <a:p>
          <a:endParaRPr lang="pl-PL"/>
        </a:p>
      </dgm:t>
    </dgm:pt>
    <dgm:pt modelId="{7A557107-8620-44DE-9D25-2AA69600533F}" type="sibTrans" cxnId="{1C3E0C0E-7BF2-4D8C-B778-BB7EDF501F08}">
      <dgm:prSet/>
      <dgm:spPr/>
      <dgm:t>
        <a:bodyPr/>
        <a:lstStyle/>
        <a:p>
          <a:endParaRPr lang="pl-PL"/>
        </a:p>
      </dgm:t>
    </dgm:pt>
    <dgm:pt modelId="{66F914C0-956D-49A5-81BF-C46EA8B45346}">
      <dgm:prSet phldrT="[Tekst]" custT="1"/>
      <dgm:spPr/>
      <dgm:t>
        <a:bodyPr/>
        <a:lstStyle/>
        <a:p>
          <a:r>
            <a:rPr lang="pl-PL" sz="1800" dirty="0"/>
            <a:t>Automatyzacja wykonania testu</a:t>
          </a:r>
        </a:p>
      </dgm:t>
    </dgm:pt>
    <dgm:pt modelId="{146C8E90-BAA0-4461-AFCC-059AC72DFB0D}" type="parTrans" cxnId="{ACD486E9-4079-4109-9003-2A221B134CDB}">
      <dgm:prSet/>
      <dgm:spPr/>
      <dgm:t>
        <a:bodyPr/>
        <a:lstStyle/>
        <a:p>
          <a:endParaRPr lang="pl-PL"/>
        </a:p>
      </dgm:t>
    </dgm:pt>
    <dgm:pt modelId="{22EA94BC-7B54-441E-9E83-AF292D30C8B7}" type="sibTrans" cxnId="{ACD486E9-4079-4109-9003-2A221B134CDB}">
      <dgm:prSet/>
      <dgm:spPr/>
      <dgm:t>
        <a:bodyPr/>
        <a:lstStyle/>
        <a:p>
          <a:endParaRPr lang="pl-PL"/>
        </a:p>
      </dgm:t>
    </dgm:pt>
    <dgm:pt modelId="{22FE583F-BB1F-435B-A51C-A899C6A9A1C6}">
      <dgm:prSet phldrT="[Tekst]" custT="1"/>
      <dgm:spPr/>
      <dgm:t>
        <a:bodyPr/>
        <a:lstStyle/>
        <a:p>
          <a:r>
            <a:rPr lang="pl-PL" sz="1800" dirty="0"/>
            <a:t>Łatwość wprowadzania aktualizacji za pomocą nośnika USB</a:t>
          </a:r>
        </a:p>
      </dgm:t>
    </dgm:pt>
    <dgm:pt modelId="{012CDBD1-82F1-4FE5-B8A6-ECE5D2D56676}" type="parTrans" cxnId="{CF7A9887-2F20-47F1-8FEA-2AC219FA9C38}">
      <dgm:prSet/>
      <dgm:spPr/>
      <dgm:t>
        <a:bodyPr/>
        <a:lstStyle/>
        <a:p>
          <a:endParaRPr lang="pl-PL"/>
        </a:p>
      </dgm:t>
    </dgm:pt>
    <dgm:pt modelId="{D4C1AFF3-263A-447D-8742-8D22D6781359}" type="sibTrans" cxnId="{CF7A9887-2F20-47F1-8FEA-2AC219FA9C38}">
      <dgm:prSet/>
      <dgm:spPr/>
      <dgm:t>
        <a:bodyPr/>
        <a:lstStyle/>
        <a:p>
          <a:endParaRPr lang="pl-PL"/>
        </a:p>
      </dgm:t>
    </dgm:pt>
    <dgm:pt modelId="{402703EA-D0AA-41CE-AF8B-FCD68DBFB464}">
      <dgm:prSet phldrT="[Tekst]" custT="1"/>
      <dgm:spPr/>
      <dgm:t>
        <a:bodyPr/>
        <a:lstStyle/>
        <a:p>
          <a:r>
            <a:rPr lang="pl-PL" sz="1800" dirty="0"/>
            <a:t>Tryb wczesnej detekcji</a:t>
          </a:r>
        </a:p>
      </dgm:t>
    </dgm:pt>
    <dgm:pt modelId="{CD5914C5-BA09-498A-9AEB-9D60F1C0C1AF}" type="parTrans" cxnId="{93E99087-7B9B-4894-A609-8C5880BE52F7}">
      <dgm:prSet/>
      <dgm:spPr/>
      <dgm:t>
        <a:bodyPr/>
        <a:lstStyle/>
        <a:p>
          <a:endParaRPr lang="pl-PL"/>
        </a:p>
      </dgm:t>
    </dgm:pt>
    <dgm:pt modelId="{D2889A86-4D54-465B-8F29-175F0DA6ADD8}" type="sibTrans" cxnId="{93E99087-7B9B-4894-A609-8C5880BE52F7}">
      <dgm:prSet/>
      <dgm:spPr/>
      <dgm:t>
        <a:bodyPr/>
        <a:lstStyle/>
        <a:p>
          <a:endParaRPr lang="pl-PL"/>
        </a:p>
      </dgm:t>
    </dgm:pt>
    <dgm:pt modelId="{2ACE8EEE-B5B2-49BB-A970-CB8987BA264F}">
      <dgm:prSet phldrT="[Tekst]" custT="1"/>
      <dgm:spPr/>
      <dgm:t>
        <a:bodyPr/>
        <a:lstStyle/>
        <a:p>
          <a:r>
            <a:rPr lang="pl-PL" sz="1800" dirty="0"/>
            <a:t>Możliwość zmiany jednostek wyniku</a:t>
          </a:r>
        </a:p>
      </dgm:t>
    </dgm:pt>
    <dgm:pt modelId="{65328FC7-5400-40F6-BB98-11439C6E7F27}" type="parTrans" cxnId="{F88EF152-02AB-4023-B868-7783774FC6AD}">
      <dgm:prSet/>
      <dgm:spPr/>
      <dgm:t>
        <a:bodyPr/>
        <a:lstStyle/>
        <a:p>
          <a:endParaRPr lang="pl-PL"/>
        </a:p>
      </dgm:t>
    </dgm:pt>
    <dgm:pt modelId="{11366B51-0D2B-48F9-B25B-13B76F304AEF}" type="sibTrans" cxnId="{F88EF152-02AB-4023-B868-7783774FC6AD}">
      <dgm:prSet/>
      <dgm:spPr/>
      <dgm:t>
        <a:bodyPr/>
        <a:lstStyle/>
        <a:p>
          <a:endParaRPr lang="pl-PL"/>
        </a:p>
      </dgm:t>
    </dgm:pt>
    <dgm:pt modelId="{1BC8DD1F-6277-4813-9168-DDD1AE384B32}" type="pres">
      <dgm:prSet presAssocID="{80320D0E-0187-45EE-A4BC-0921184318D9}" presName="Name0" presStyleCnt="0">
        <dgm:presLayoutVars>
          <dgm:dir/>
          <dgm:animLvl val="lvl"/>
          <dgm:resizeHandles val="exact"/>
        </dgm:presLayoutVars>
      </dgm:prSet>
      <dgm:spPr/>
    </dgm:pt>
    <dgm:pt modelId="{6882FBB4-BA96-4E97-AC50-5817F51815E3}" type="pres">
      <dgm:prSet presAssocID="{CDECCF82-49C4-4FE7-B237-1CF84D4064F2}" presName="linNode" presStyleCnt="0"/>
      <dgm:spPr/>
    </dgm:pt>
    <dgm:pt modelId="{A52E240A-91D4-4409-A531-5EEDC1F6B922}" type="pres">
      <dgm:prSet presAssocID="{CDECCF82-49C4-4FE7-B237-1CF84D4064F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9E58F5A-9E4E-4A54-8163-8DD25DC89E45}" type="pres">
      <dgm:prSet presAssocID="{CDECCF82-49C4-4FE7-B237-1CF84D4064F2}" presName="descendantText" presStyleLbl="alignAccFollowNode1" presStyleIdx="0" presStyleCnt="3">
        <dgm:presLayoutVars>
          <dgm:bulletEnabled val="1"/>
        </dgm:presLayoutVars>
      </dgm:prSet>
      <dgm:spPr/>
    </dgm:pt>
    <dgm:pt modelId="{566BD390-5FB2-43B0-A358-110C58C7F4DB}" type="pres">
      <dgm:prSet presAssocID="{645E05B9-97DE-4774-9696-7B3A85EE7243}" presName="sp" presStyleCnt="0"/>
      <dgm:spPr/>
    </dgm:pt>
    <dgm:pt modelId="{0C4F27FF-2ADB-458F-91D9-A73925F71ED5}" type="pres">
      <dgm:prSet presAssocID="{D1C6880D-01C4-4AE6-837B-F2B8C00D3F4F}" presName="linNode" presStyleCnt="0"/>
      <dgm:spPr/>
    </dgm:pt>
    <dgm:pt modelId="{0CE31655-1CDB-4A37-8BA8-2AD0FA7B7553}" type="pres">
      <dgm:prSet presAssocID="{D1C6880D-01C4-4AE6-837B-F2B8C00D3F4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194027D-DA18-4E4C-81D0-BB9E469BA42A}" type="pres">
      <dgm:prSet presAssocID="{D1C6880D-01C4-4AE6-837B-F2B8C00D3F4F}" presName="descendantText" presStyleLbl="alignAccFollowNode1" presStyleIdx="1" presStyleCnt="3" custScaleY="100355">
        <dgm:presLayoutVars>
          <dgm:bulletEnabled val="1"/>
        </dgm:presLayoutVars>
      </dgm:prSet>
      <dgm:spPr/>
    </dgm:pt>
    <dgm:pt modelId="{C5B865C9-0FDF-443E-950F-0F0759648F24}" type="pres">
      <dgm:prSet presAssocID="{4F27F56E-4711-4A60-AA44-235DEB1765D1}" presName="sp" presStyleCnt="0"/>
      <dgm:spPr/>
    </dgm:pt>
    <dgm:pt modelId="{539BA7A7-20E3-4386-B456-D9740CCDCD13}" type="pres">
      <dgm:prSet presAssocID="{8CB2A8FC-60B2-4F06-B60D-1BBFD7667D94}" presName="linNode" presStyleCnt="0"/>
      <dgm:spPr/>
    </dgm:pt>
    <dgm:pt modelId="{34D4810F-B677-4779-BB6E-45200B5E5A13}" type="pres">
      <dgm:prSet presAssocID="{8CB2A8FC-60B2-4F06-B60D-1BBFD7667D9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37A117F-2130-49CD-9BE3-A8DA0C19034B}" type="pres">
      <dgm:prSet presAssocID="{8CB2A8FC-60B2-4F06-B60D-1BBFD7667D94}" presName="descendantText" presStyleLbl="alignAccFollowNode1" presStyleIdx="2" presStyleCnt="3" custLinFactNeighborY="0">
        <dgm:presLayoutVars>
          <dgm:bulletEnabled val="1"/>
        </dgm:presLayoutVars>
      </dgm:prSet>
      <dgm:spPr/>
    </dgm:pt>
  </dgm:ptLst>
  <dgm:cxnLst>
    <dgm:cxn modelId="{1C3E0C0E-7BF2-4D8C-B778-BB7EDF501F08}" srcId="{80320D0E-0187-45EE-A4BC-0921184318D9}" destId="{8CB2A8FC-60B2-4F06-B60D-1BBFD7667D94}" srcOrd="2" destOrd="0" parTransId="{E8E39CE7-EB68-4391-B7F6-CEA4B60A8CF1}" sibTransId="{7A557107-8620-44DE-9D25-2AA69600533F}"/>
    <dgm:cxn modelId="{14891727-4431-41B2-9077-0C8137ABA2D3}" type="presOf" srcId="{80320D0E-0187-45EE-A4BC-0921184318D9}" destId="{1BC8DD1F-6277-4813-9168-DDD1AE384B32}" srcOrd="0" destOrd="0" presId="urn:microsoft.com/office/officeart/2005/8/layout/vList5"/>
    <dgm:cxn modelId="{FFCFBA32-F40D-4D6A-B9AA-D28AE5F10A57}" type="presOf" srcId="{900038CF-463B-4F78-8ED4-005299946CEA}" destId="{D9E58F5A-9E4E-4A54-8163-8DD25DC89E45}" srcOrd="0" destOrd="0" presId="urn:microsoft.com/office/officeart/2005/8/layout/vList5"/>
    <dgm:cxn modelId="{5249055D-126E-4A6F-AEF0-FDF58D4BEBF0}" type="presOf" srcId="{D1C6880D-01C4-4AE6-837B-F2B8C00D3F4F}" destId="{0CE31655-1CDB-4A37-8BA8-2AD0FA7B7553}" srcOrd="0" destOrd="0" presId="urn:microsoft.com/office/officeart/2005/8/layout/vList5"/>
    <dgm:cxn modelId="{6977C25D-702F-4A40-8564-5C9095501E7F}" type="presOf" srcId="{22FE583F-BB1F-435B-A51C-A899C6A9A1C6}" destId="{137A117F-2130-49CD-9BE3-A8DA0C19034B}" srcOrd="0" destOrd="1" presId="urn:microsoft.com/office/officeart/2005/8/layout/vList5"/>
    <dgm:cxn modelId="{58180F63-0337-45A8-8D2A-9E8802DB073F}" type="presOf" srcId="{B5956809-64E6-40DE-962E-1EF0180F3F9B}" destId="{2194027D-DA18-4E4C-81D0-BB9E469BA42A}" srcOrd="0" destOrd="0" presId="urn:microsoft.com/office/officeart/2005/8/layout/vList5"/>
    <dgm:cxn modelId="{7BF94344-28BF-4044-81FA-53B003D56A3A}" type="presOf" srcId="{66F914C0-956D-49A5-81BF-C46EA8B45346}" destId="{137A117F-2130-49CD-9BE3-A8DA0C19034B}" srcOrd="0" destOrd="0" presId="urn:microsoft.com/office/officeart/2005/8/layout/vList5"/>
    <dgm:cxn modelId="{0863A350-5772-4FAB-B135-B64C5F633B8C}" type="presOf" srcId="{402703EA-D0AA-41CE-AF8B-FCD68DBFB464}" destId="{D9E58F5A-9E4E-4A54-8163-8DD25DC89E45}" srcOrd="0" destOrd="2" presId="urn:microsoft.com/office/officeart/2005/8/layout/vList5"/>
    <dgm:cxn modelId="{F88EF152-02AB-4023-B868-7783774FC6AD}" srcId="{D1C6880D-01C4-4AE6-837B-F2B8C00D3F4F}" destId="{2ACE8EEE-B5B2-49BB-A970-CB8987BA264F}" srcOrd="1" destOrd="0" parTransId="{65328FC7-5400-40F6-BB98-11439C6E7F27}" sibTransId="{11366B51-0D2B-48F9-B25B-13B76F304AEF}"/>
    <dgm:cxn modelId="{736D4274-B022-4BD6-AFA0-7AF1DAB453F4}" srcId="{CDECCF82-49C4-4FE7-B237-1CF84D4064F2}" destId="{1989397E-964B-4674-BD29-BC857E202E23}" srcOrd="1" destOrd="0" parTransId="{A17CFAB5-14A2-4F42-AA3F-B553632AA6D5}" sibTransId="{BC30591F-63DF-41C1-89E4-6662D25C2D6D}"/>
    <dgm:cxn modelId="{1305727A-55EE-41A1-A2DD-DE77980638F2}" type="presOf" srcId="{1989397E-964B-4674-BD29-BC857E202E23}" destId="{D9E58F5A-9E4E-4A54-8163-8DD25DC89E45}" srcOrd="0" destOrd="1" presId="urn:microsoft.com/office/officeart/2005/8/layout/vList5"/>
    <dgm:cxn modelId="{93E99087-7B9B-4894-A609-8C5880BE52F7}" srcId="{CDECCF82-49C4-4FE7-B237-1CF84D4064F2}" destId="{402703EA-D0AA-41CE-AF8B-FCD68DBFB464}" srcOrd="2" destOrd="0" parTransId="{CD5914C5-BA09-498A-9AEB-9D60F1C0C1AF}" sibTransId="{D2889A86-4D54-465B-8F29-175F0DA6ADD8}"/>
    <dgm:cxn modelId="{CF7A9887-2F20-47F1-8FEA-2AC219FA9C38}" srcId="{8CB2A8FC-60B2-4F06-B60D-1BBFD7667D94}" destId="{22FE583F-BB1F-435B-A51C-A899C6A9A1C6}" srcOrd="1" destOrd="0" parTransId="{012CDBD1-82F1-4FE5-B8A6-ECE5D2D56676}" sibTransId="{D4C1AFF3-263A-447D-8742-8D22D6781359}"/>
    <dgm:cxn modelId="{5DC1A2A3-D828-49E6-84F8-EC6F26C2524E}" srcId="{CDECCF82-49C4-4FE7-B237-1CF84D4064F2}" destId="{900038CF-463B-4F78-8ED4-005299946CEA}" srcOrd="0" destOrd="0" parTransId="{589B8BE0-CA87-4708-9DE1-859B68A37C00}" sibTransId="{444C87EE-9A94-4E0B-BD19-EB6455985A1C}"/>
    <dgm:cxn modelId="{94BBABAB-777B-4329-92F8-066C389491AB}" srcId="{80320D0E-0187-45EE-A4BC-0921184318D9}" destId="{D1C6880D-01C4-4AE6-837B-F2B8C00D3F4F}" srcOrd="1" destOrd="0" parTransId="{CD144D77-9D2C-4A90-A2ED-026F2454554F}" sibTransId="{4F27F56E-4711-4A60-AA44-235DEB1765D1}"/>
    <dgm:cxn modelId="{A322A5AE-CD9C-42AA-A6C9-C157F6F9925A}" srcId="{80320D0E-0187-45EE-A4BC-0921184318D9}" destId="{CDECCF82-49C4-4FE7-B237-1CF84D4064F2}" srcOrd="0" destOrd="0" parTransId="{028A2CC6-CA7F-4DF4-A640-A3D3064FD761}" sibTransId="{645E05B9-97DE-4774-9696-7B3A85EE7243}"/>
    <dgm:cxn modelId="{BA9AA9C6-F2E0-4467-BC67-20616D252E85}" type="presOf" srcId="{2ACE8EEE-B5B2-49BB-A970-CB8987BA264F}" destId="{2194027D-DA18-4E4C-81D0-BB9E469BA42A}" srcOrd="0" destOrd="1" presId="urn:microsoft.com/office/officeart/2005/8/layout/vList5"/>
    <dgm:cxn modelId="{224B09CD-4F9F-487D-B3D9-9CB2DA6334F8}" srcId="{D1C6880D-01C4-4AE6-837B-F2B8C00D3F4F}" destId="{B5956809-64E6-40DE-962E-1EF0180F3F9B}" srcOrd="0" destOrd="0" parTransId="{9CD90C9F-8D9C-419B-BF84-F118286006DA}" sibTransId="{5F19E714-E2F6-4B17-A71C-72904FC22212}"/>
    <dgm:cxn modelId="{86E28AD4-85D3-4E52-8EA3-969B036A8F64}" type="presOf" srcId="{8CB2A8FC-60B2-4F06-B60D-1BBFD7667D94}" destId="{34D4810F-B677-4779-BB6E-45200B5E5A13}" srcOrd="0" destOrd="0" presId="urn:microsoft.com/office/officeart/2005/8/layout/vList5"/>
    <dgm:cxn modelId="{CD514EE0-A79D-4E1C-A2EB-C53C51AE6554}" type="presOf" srcId="{CDECCF82-49C4-4FE7-B237-1CF84D4064F2}" destId="{A52E240A-91D4-4409-A531-5EEDC1F6B922}" srcOrd="0" destOrd="0" presId="urn:microsoft.com/office/officeart/2005/8/layout/vList5"/>
    <dgm:cxn modelId="{ACD486E9-4079-4109-9003-2A221B134CDB}" srcId="{8CB2A8FC-60B2-4F06-B60D-1BBFD7667D94}" destId="{66F914C0-956D-49A5-81BF-C46EA8B45346}" srcOrd="0" destOrd="0" parTransId="{146C8E90-BAA0-4461-AFCC-059AC72DFB0D}" sibTransId="{22EA94BC-7B54-441E-9E83-AF292D30C8B7}"/>
    <dgm:cxn modelId="{50FB81C4-6936-44D7-906C-B0E0D3E57D2E}" type="presParOf" srcId="{1BC8DD1F-6277-4813-9168-DDD1AE384B32}" destId="{6882FBB4-BA96-4E97-AC50-5817F51815E3}" srcOrd="0" destOrd="0" presId="urn:microsoft.com/office/officeart/2005/8/layout/vList5"/>
    <dgm:cxn modelId="{6CD4F8E1-7360-451D-99B8-3DE8324A34E6}" type="presParOf" srcId="{6882FBB4-BA96-4E97-AC50-5817F51815E3}" destId="{A52E240A-91D4-4409-A531-5EEDC1F6B922}" srcOrd="0" destOrd="0" presId="urn:microsoft.com/office/officeart/2005/8/layout/vList5"/>
    <dgm:cxn modelId="{0AB1FC92-86E6-4FAF-AD4A-D09E8A2172A8}" type="presParOf" srcId="{6882FBB4-BA96-4E97-AC50-5817F51815E3}" destId="{D9E58F5A-9E4E-4A54-8163-8DD25DC89E45}" srcOrd="1" destOrd="0" presId="urn:microsoft.com/office/officeart/2005/8/layout/vList5"/>
    <dgm:cxn modelId="{B48F4BD4-72A7-4CA5-89A2-8E5EB3B921AC}" type="presParOf" srcId="{1BC8DD1F-6277-4813-9168-DDD1AE384B32}" destId="{566BD390-5FB2-43B0-A358-110C58C7F4DB}" srcOrd="1" destOrd="0" presId="urn:microsoft.com/office/officeart/2005/8/layout/vList5"/>
    <dgm:cxn modelId="{8F80AFF5-9766-42BB-ABE6-7141EB29EEA1}" type="presParOf" srcId="{1BC8DD1F-6277-4813-9168-DDD1AE384B32}" destId="{0C4F27FF-2ADB-458F-91D9-A73925F71ED5}" srcOrd="2" destOrd="0" presId="urn:microsoft.com/office/officeart/2005/8/layout/vList5"/>
    <dgm:cxn modelId="{C19C12A3-641D-41C4-822C-6845CE1D3867}" type="presParOf" srcId="{0C4F27FF-2ADB-458F-91D9-A73925F71ED5}" destId="{0CE31655-1CDB-4A37-8BA8-2AD0FA7B7553}" srcOrd="0" destOrd="0" presId="urn:microsoft.com/office/officeart/2005/8/layout/vList5"/>
    <dgm:cxn modelId="{DB664662-132D-44F1-9FA0-55AF65DFB9BF}" type="presParOf" srcId="{0C4F27FF-2ADB-458F-91D9-A73925F71ED5}" destId="{2194027D-DA18-4E4C-81D0-BB9E469BA42A}" srcOrd="1" destOrd="0" presId="urn:microsoft.com/office/officeart/2005/8/layout/vList5"/>
    <dgm:cxn modelId="{717EE16F-ED63-4A94-B430-2593A200E0B1}" type="presParOf" srcId="{1BC8DD1F-6277-4813-9168-DDD1AE384B32}" destId="{C5B865C9-0FDF-443E-950F-0F0759648F24}" srcOrd="3" destOrd="0" presId="urn:microsoft.com/office/officeart/2005/8/layout/vList5"/>
    <dgm:cxn modelId="{64E4903E-7C5A-405F-9E95-41C51E00A7FF}" type="presParOf" srcId="{1BC8DD1F-6277-4813-9168-DDD1AE384B32}" destId="{539BA7A7-20E3-4386-B456-D9740CCDCD13}" srcOrd="4" destOrd="0" presId="urn:microsoft.com/office/officeart/2005/8/layout/vList5"/>
    <dgm:cxn modelId="{EEC7EF42-A199-40A6-B5A1-7C9C08DD6A62}" type="presParOf" srcId="{539BA7A7-20E3-4386-B456-D9740CCDCD13}" destId="{34D4810F-B677-4779-BB6E-45200B5E5A13}" srcOrd="0" destOrd="0" presId="urn:microsoft.com/office/officeart/2005/8/layout/vList5"/>
    <dgm:cxn modelId="{BB2F07F7-2994-4704-B76C-F340819AFB01}" type="presParOf" srcId="{539BA7A7-20E3-4386-B456-D9740CCDCD13}" destId="{137A117F-2130-49CD-9BE3-A8DA0C1903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31F340-8340-4BCF-9282-361BD6BAE74D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F6D756C-FBE2-43DE-9EE1-2CE13AD7B945}">
      <dgm:prSet phldrT="[Tekst]"/>
      <dgm:spPr/>
      <dgm:t>
        <a:bodyPr/>
        <a:lstStyle/>
        <a:p>
          <a:r>
            <a:rPr lang="pl-PL" b="1" dirty="0"/>
            <a:t>COVID-19</a:t>
          </a:r>
        </a:p>
      </dgm:t>
    </dgm:pt>
    <dgm:pt modelId="{6BB6288A-61B5-4C2F-8E2B-4A5C7DC0CFE7}" type="parTrans" cxnId="{C96FD1BD-F3EF-4E6B-A029-83D38F5B0E24}">
      <dgm:prSet/>
      <dgm:spPr/>
      <dgm:t>
        <a:bodyPr/>
        <a:lstStyle/>
        <a:p>
          <a:endParaRPr lang="pl-PL"/>
        </a:p>
      </dgm:t>
    </dgm:pt>
    <dgm:pt modelId="{B6CDBB16-0345-4117-90E8-035773C9BD39}" type="sibTrans" cxnId="{C96FD1BD-F3EF-4E6B-A029-83D38F5B0E24}">
      <dgm:prSet/>
      <dgm:spPr/>
      <dgm:t>
        <a:bodyPr/>
        <a:lstStyle/>
        <a:p>
          <a:endParaRPr lang="pl-PL"/>
        </a:p>
      </dgm:t>
    </dgm:pt>
    <dgm:pt modelId="{16735781-1C47-4D16-9CFC-9A5CF576CD0C}">
      <dgm:prSet phldrT="[Tekst]"/>
      <dgm:spPr/>
      <dgm:t>
        <a:bodyPr/>
        <a:lstStyle/>
        <a:p>
          <a:r>
            <a:rPr lang="pl-PL" dirty="0"/>
            <a:t>COVID-19 Ag</a:t>
          </a:r>
        </a:p>
      </dgm:t>
    </dgm:pt>
    <dgm:pt modelId="{74976836-B300-494E-BB54-479E8134BEB7}" type="parTrans" cxnId="{1163E220-0EF8-444F-8D57-D61ABD25660A}">
      <dgm:prSet/>
      <dgm:spPr/>
      <dgm:t>
        <a:bodyPr/>
        <a:lstStyle/>
        <a:p>
          <a:endParaRPr lang="pl-PL"/>
        </a:p>
      </dgm:t>
    </dgm:pt>
    <dgm:pt modelId="{8F9BE0B7-90B1-48C6-883C-EC6CD0228DCF}" type="sibTrans" cxnId="{1163E220-0EF8-444F-8D57-D61ABD25660A}">
      <dgm:prSet/>
      <dgm:spPr/>
      <dgm:t>
        <a:bodyPr/>
        <a:lstStyle/>
        <a:p>
          <a:endParaRPr lang="pl-PL"/>
        </a:p>
      </dgm:t>
    </dgm:pt>
    <dgm:pt modelId="{F521E5C3-1556-4958-9AD4-FDA7C49EB252}">
      <dgm:prSet phldrT="[Tekst]"/>
      <dgm:spPr/>
      <dgm:t>
        <a:bodyPr/>
        <a:lstStyle/>
        <a:p>
          <a:r>
            <a:rPr lang="pl-PL" dirty="0"/>
            <a:t>COVID/</a:t>
          </a:r>
          <a:r>
            <a:rPr lang="pl-PL" dirty="0" err="1"/>
            <a:t>Flu</a:t>
          </a:r>
          <a:r>
            <a:rPr lang="pl-PL" dirty="0"/>
            <a:t> Ag Combo</a:t>
          </a:r>
        </a:p>
      </dgm:t>
    </dgm:pt>
    <dgm:pt modelId="{C7A97C52-F14E-4B43-A4BD-857726B57D7F}" type="parTrans" cxnId="{B669CAA4-DC53-4342-85C2-5AE294B26FE1}">
      <dgm:prSet/>
      <dgm:spPr/>
      <dgm:t>
        <a:bodyPr/>
        <a:lstStyle/>
        <a:p>
          <a:endParaRPr lang="pl-PL"/>
        </a:p>
      </dgm:t>
    </dgm:pt>
    <dgm:pt modelId="{BED15982-8DC6-44E8-A91B-3FAA183F4D34}" type="sibTrans" cxnId="{B669CAA4-DC53-4342-85C2-5AE294B26FE1}">
      <dgm:prSet/>
      <dgm:spPr/>
      <dgm:t>
        <a:bodyPr/>
        <a:lstStyle/>
        <a:p>
          <a:endParaRPr lang="pl-PL"/>
        </a:p>
      </dgm:t>
    </dgm:pt>
    <dgm:pt modelId="{315A8784-B4C5-47C9-A4BC-A656D275E98B}">
      <dgm:prSet phldrT="[Tekst]"/>
      <dgm:spPr/>
      <dgm:t>
        <a:bodyPr/>
        <a:lstStyle/>
        <a:p>
          <a:r>
            <a:rPr lang="pl-PL" b="1" dirty="0"/>
            <a:t>Zakażenia wektorowe</a:t>
          </a:r>
        </a:p>
      </dgm:t>
    </dgm:pt>
    <dgm:pt modelId="{FF7DCF08-7BB0-4584-929A-83A140D1A94C}" type="parTrans" cxnId="{CF4FF15D-DBB7-45E6-A9D0-A965B22E6F81}">
      <dgm:prSet/>
      <dgm:spPr/>
      <dgm:t>
        <a:bodyPr/>
        <a:lstStyle/>
        <a:p>
          <a:endParaRPr lang="pl-PL"/>
        </a:p>
      </dgm:t>
    </dgm:pt>
    <dgm:pt modelId="{82A97815-3B20-4036-B1FD-34B00F13852F}" type="sibTrans" cxnId="{CF4FF15D-DBB7-45E6-A9D0-A965B22E6F81}">
      <dgm:prSet/>
      <dgm:spPr/>
      <dgm:t>
        <a:bodyPr/>
        <a:lstStyle/>
        <a:p>
          <a:endParaRPr lang="pl-PL"/>
        </a:p>
      </dgm:t>
    </dgm:pt>
    <dgm:pt modelId="{18DE26EB-54D5-4B70-B963-D1086B56AC00}">
      <dgm:prSet phldrT="[Tekst]"/>
      <dgm:spPr/>
      <dgm:t>
        <a:bodyPr/>
        <a:lstStyle/>
        <a:p>
          <a:r>
            <a:rPr lang="pl-PL" dirty="0" err="1"/>
            <a:t>Dengue</a:t>
          </a:r>
          <a:r>
            <a:rPr lang="pl-PL" dirty="0"/>
            <a:t> NS1</a:t>
          </a:r>
        </a:p>
      </dgm:t>
    </dgm:pt>
    <dgm:pt modelId="{E804C36B-9D97-4CC3-AA7C-375D7DD6DF4C}" type="parTrans" cxnId="{0752BA09-87D2-401C-88D0-330DF700331D}">
      <dgm:prSet/>
      <dgm:spPr/>
      <dgm:t>
        <a:bodyPr/>
        <a:lstStyle/>
        <a:p>
          <a:endParaRPr lang="pl-PL"/>
        </a:p>
      </dgm:t>
    </dgm:pt>
    <dgm:pt modelId="{6B9FB0AD-CC5E-4641-8181-B30607DB268C}" type="sibTrans" cxnId="{0752BA09-87D2-401C-88D0-330DF700331D}">
      <dgm:prSet/>
      <dgm:spPr/>
      <dgm:t>
        <a:bodyPr/>
        <a:lstStyle/>
        <a:p>
          <a:endParaRPr lang="pl-PL"/>
        </a:p>
      </dgm:t>
    </dgm:pt>
    <dgm:pt modelId="{23AA7672-CC90-4522-B319-16BF4536A242}">
      <dgm:prSet phldrT="[Tekst]"/>
      <dgm:spPr/>
      <dgm:t>
        <a:bodyPr/>
        <a:lstStyle/>
        <a:p>
          <a:r>
            <a:rPr lang="pl-PL" dirty="0" err="1"/>
            <a:t>Dengue</a:t>
          </a:r>
          <a:r>
            <a:rPr lang="pl-PL" dirty="0"/>
            <a:t> </a:t>
          </a:r>
          <a:r>
            <a:rPr lang="pl-PL" dirty="0" err="1"/>
            <a:t>IgM</a:t>
          </a:r>
          <a:r>
            <a:rPr lang="pl-PL" dirty="0"/>
            <a:t>/</a:t>
          </a:r>
          <a:r>
            <a:rPr lang="pl-PL" dirty="0" err="1"/>
            <a:t>IgG</a:t>
          </a:r>
          <a:endParaRPr lang="pl-PL" dirty="0"/>
        </a:p>
      </dgm:t>
    </dgm:pt>
    <dgm:pt modelId="{A17E9E05-9B56-4690-831E-E3D7D97FA53F}" type="parTrans" cxnId="{63B71DA2-FDE7-4C8F-B25F-AB7E2760A97A}">
      <dgm:prSet/>
      <dgm:spPr/>
      <dgm:t>
        <a:bodyPr/>
        <a:lstStyle/>
        <a:p>
          <a:endParaRPr lang="pl-PL"/>
        </a:p>
      </dgm:t>
    </dgm:pt>
    <dgm:pt modelId="{C8D17946-26D9-41EB-A866-AB338E0EE483}" type="sibTrans" cxnId="{63B71DA2-FDE7-4C8F-B25F-AB7E2760A97A}">
      <dgm:prSet/>
      <dgm:spPr/>
      <dgm:t>
        <a:bodyPr/>
        <a:lstStyle/>
        <a:p>
          <a:endParaRPr lang="pl-PL"/>
        </a:p>
      </dgm:t>
    </dgm:pt>
    <dgm:pt modelId="{2612459A-6432-4613-B4A0-2FD2BD9FB442}">
      <dgm:prSet phldrT="[Tekst]"/>
      <dgm:spPr/>
      <dgm:t>
        <a:bodyPr/>
        <a:lstStyle/>
        <a:p>
          <a:r>
            <a:rPr lang="pl-PL" b="1" dirty="0"/>
            <a:t>Zakażenia przewodu pokarmowego</a:t>
          </a:r>
        </a:p>
      </dgm:t>
    </dgm:pt>
    <dgm:pt modelId="{98D67CFB-354A-456A-B9A1-41AAC80D2042}" type="parTrans" cxnId="{1B3A0247-3AFA-453D-A646-9C415E5B534A}">
      <dgm:prSet/>
      <dgm:spPr/>
      <dgm:t>
        <a:bodyPr/>
        <a:lstStyle/>
        <a:p>
          <a:endParaRPr lang="pl-PL"/>
        </a:p>
      </dgm:t>
    </dgm:pt>
    <dgm:pt modelId="{E14BA11A-C049-45E7-B0ED-09A69579F9A4}" type="sibTrans" cxnId="{1B3A0247-3AFA-453D-A646-9C415E5B534A}">
      <dgm:prSet/>
      <dgm:spPr/>
      <dgm:t>
        <a:bodyPr/>
        <a:lstStyle/>
        <a:p>
          <a:endParaRPr lang="pl-PL"/>
        </a:p>
      </dgm:t>
    </dgm:pt>
    <dgm:pt modelId="{D163351C-3320-4453-8E1E-2DD292C20FE1}">
      <dgm:prSet phldrT="[Tekst]"/>
      <dgm:spPr/>
      <dgm:t>
        <a:bodyPr/>
        <a:lstStyle/>
        <a:p>
          <a:r>
            <a:rPr lang="pl-PL" dirty="0" err="1"/>
            <a:t>Chikungunya</a:t>
          </a:r>
          <a:r>
            <a:rPr lang="pl-PL" dirty="0"/>
            <a:t> </a:t>
          </a:r>
          <a:r>
            <a:rPr lang="pl-PL" dirty="0" err="1"/>
            <a:t>IgM</a:t>
          </a:r>
          <a:r>
            <a:rPr lang="pl-PL" dirty="0"/>
            <a:t>/</a:t>
          </a:r>
          <a:r>
            <a:rPr lang="pl-PL" dirty="0" err="1"/>
            <a:t>IgG</a:t>
          </a:r>
          <a:endParaRPr lang="pl-PL" dirty="0"/>
        </a:p>
      </dgm:t>
    </dgm:pt>
    <dgm:pt modelId="{172DEEC8-B40A-4CFA-815A-F0AE97A37699}" type="parTrans" cxnId="{2DCD3B8D-E3FC-43C8-91C7-6724F447562F}">
      <dgm:prSet/>
      <dgm:spPr/>
      <dgm:t>
        <a:bodyPr/>
        <a:lstStyle/>
        <a:p>
          <a:endParaRPr lang="pl-PL"/>
        </a:p>
      </dgm:t>
    </dgm:pt>
    <dgm:pt modelId="{34F1208D-2029-451A-849C-8EA46F42FBE1}" type="sibTrans" cxnId="{2DCD3B8D-E3FC-43C8-91C7-6724F447562F}">
      <dgm:prSet/>
      <dgm:spPr/>
      <dgm:t>
        <a:bodyPr/>
        <a:lstStyle/>
        <a:p>
          <a:endParaRPr lang="pl-PL"/>
        </a:p>
      </dgm:t>
    </dgm:pt>
    <dgm:pt modelId="{7FA7B7E7-2EDB-4942-9764-2654D11D572D}">
      <dgm:prSet phldrT="[Tekst]"/>
      <dgm:spPr/>
      <dgm:t>
        <a:bodyPr/>
        <a:lstStyle/>
        <a:p>
          <a:r>
            <a:rPr lang="pl-PL" dirty="0" err="1"/>
            <a:t>Norovirus</a:t>
          </a:r>
          <a:r>
            <a:rPr lang="pl-PL" dirty="0"/>
            <a:t> Ag Plus</a:t>
          </a:r>
        </a:p>
      </dgm:t>
    </dgm:pt>
    <dgm:pt modelId="{63F3D3B6-D7A2-4B51-92A5-4E7441874399}" type="parTrans" cxnId="{2FEA1AB7-1E42-4992-8E28-D48A6EBE94B5}">
      <dgm:prSet/>
      <dgm:spPr/>
      <dgm:t>
        <a:bodyPr/>
        <a:lstStyle/>
        <a:p>
          <a:endParaRPr lang="pl-PL"/>
        </a:p>
      </dgm:t>
    </dgm:pt>
    <dgm:pt modelId="{6FDA6CBA-739F-4C02-AFD6-97EC394CF9D1}" type="sibTrans" cxnId="{2FEA1AB7-1E42-4992-8E28-D48A6EBE94B5}">
      <dgm:prSet/>
      <dgm:spPr/>
      <dgm:t>
        <a:bodyPr/>
        <a:lstStyle/>
        <a:p>
          <a:endParaRPr lang="pl-PL"/>
        </a:p>
      </dgm:t>
    </dgm:pt>
    <dgm:pt modelId="{698F88C9-2959-4FDB-8882-33E9B14711D1}">
      <dgm:prSet phldrT="[Tekst]"/>
      <dgm:spPr/>
      <dgm:t>
        <a:bodyPr/>
        <a:lstStyle/>
        <a:p>
          <a:r>
            <a:rPr lang="pl-PL" dirty="0"/>
            <a:t>H. </a:t>
          </a:r>
          <a:r>
            <a:rPr lang="pl-PL" dirty="0" err="1"/>
            <a:t>pylori</a:t>
          </a:r>
          <a:r>
            <a:rPr lang="pl-PL" dirty="0"/>
            <a:t> Ag</a:t>
          </a:r>
        </a:p>
      </dgm:t>
    </dgm:pt>
    <dgm:pt modelId="{A4C3408F-6579-49D8-BADE-DCBB23D46621}" type="parTrans" cxnId="{1B77712E-9557-4EEE-9DDC-17830356D7DD}">
      <dgm:prSet/>
      <dgm:spPr/>
      <dgm:t>
        <a:bodyPr/>
        <a:lstStyle/>
        <a:p>
          <a:endParaRPr lang="pl-PL"/>
        </a:p>
      </dgm:t>
    </dgm:pt>
    <dgm:pt modelId="{47A9D7E6-A012-4C9B-8276-FF6B59200996}" type="sibTrans" cxnId="{1B77712E-9557-4EEE-9DDC-17830356D7DD}">
      <dgm:prSet/>
      <dgm:spPr/>
      <dgm:t>
        <a:bodyPr/>
        <a:lstStyle/>
        <a:p>
          <a:endParaRPr lang="pl-PL"/>
        </a:p>
      </dgm:t>
    </dgm:pt>
    <dgm:pt modelId="{F6C02903-DD61-49CE-BC6D-1BFC85D5297D}">
      <dgm:prSet phldrT="[Tekst]"/>
      <dgm:spPr/>
      <dgm:t>
        <a:bodyPr/>
        <a:lstStyle/>
        <a:p>
          <a:r>
            <a:rPr lang="pl-PL" dirty="0"/>
            <a:t>C. </a:t>
          </a:r>
          <a:r>
            <a:rPr lang="pl-PL" dirty="0" err="1"/>
            <a:t>difficile</a:t>
          </a:r>
          <a:r>
            <a:rPr lang="pl-PL" dirty="0"/>
            <a:t> GDH</a:t>
          </a:r>
        </a:p>
      </dgm:t>
    </dgm:pt>
    <dgm:pt modelId="{E3115688-5775-45FB-8861-AC52BAFAE4BF}" type="parTrans" cxnId="{D2D863B8-B5DB-4DAA-9450-5614EBFF7895}">
      <dgm:prSet/>
      <dgm:spPr/>
      <dgm:t>
        <a:bodyPr/>
        <a:lstStyle/>
        <a:p>
          <a:endParaRPr lang="pl-PL"/>
        </a:p>
      </dgm:t>
    </dgm:pt>
    <dgm:pt modelId="{8474F095-020D-4880-9460-6313FE5DE117}" type="sibTrans" cxnId="{D2D863B8-B5DB-4DAA-9450-5614EBFF7895}">
      <dgm:prSet/>
      <dgm:spPr/>
      <dgm:t>
        <a:bodyPr/>
        <a:lstStyle/>
        <a:p>
          <a:endParaRPr lang="pl-PL"/>
        </a:p>
      </dgm:t>
    </dgm:pt>
    <dgm:pt modelId="{B72DA866-192A-4DC4-A2F7-BD91CEB8F405}">
      <dgm:prSet phldrT="[Tekst]"/>
      <dgm:spPr/>
      <dgm:t>
        <a:bodyPr/>
        <a:lstStyle/>
        <a:p>
          <a:r>
            <a:rPr lang="pl-PL" dirty="0"/>
            <a:t>C. </a:t>
          </a:r>
          <a:r>
            <a:rPr lang="pl-PL" dirty="0" err="1"/>
            <a:t>difficile</a:t>
          </a:r>
          <a:r>
            <a:rPr lang="pl-PL" dirty="0"/>
            <a:t> </a:t>
          </a:r>
          <a:r>
            <a:rPr lang="pl-PL" dirty="0" err="1"/>
            <a:t>Toxin</a:t>
          </a:r>
          <a:r>
            <a:rPr lang="pl-PL" dirty="0"/>
            <a:t> A/B</a:t>
          </a:r>
        </a:p>
      </dgm:t>
    </dgm:pt>
    <dgm:pt modelId="{F8ABCACE-29D7-4212-9639-316A58D1009F}" type="parTrans" cxnId="{46844545-661B-4CF5-993C-4B5BC89DD137}">
      <dgm:prSet/>
      <dgm:spPr/>
      <dgm:t>
        <a:bodyPr/>
        <a:lstStyle/>
        <a:p>
          <a:endParaRPr lang="pl-PL"/>
        </a:p>
      </dgm:t>
    </dgm:pt>
    <dgm:pt modelId="{DBF01510-1BB5-4968-8F1A-B31B07A40968}" type="sibTrans" cxnId="{46844545-661B-4CF5-993C-4B5BC89DD137}">
      <dgm:prSet/>
      <dgm:spPr/>
      <dgm:t>
        <a:bodyPr/>
        <a:lstStyle/>
        <a:p>
          <a:endParaRPr lang="pl-PL"/>
        </a:p>
      </dgm:t>
    </dgm:pt>
    <dgm:pt modelId="{DA24B72E-1DC1-4041-A0DD-8E0D4239CB1D}">
      <dgm:prSet phldrT="[Tekst]"/>
      <dgm:spPr/>
      <dgm:t>
        <a:bodyPr/>
        <a:lstStyle/>
        <a:p>
          <a:r>
            <a:rPr lang="pl-PL" dirty="0"/>
            <a:t>COVID-19 </a:t>
          </a:r>
          <a:r>
            <a:rPr lang="pl-PL" dirty="0" err="1"/>
            <a:t>IgM</a:t>
          </a:r>
          <a:r>
            <a:rPr lang="pl-PL" dirty="0"/>
            <a:t>/</a:t>
          </a:r>
          <a:r>
            <a:rPr lang="pl-PL" dirty="0" err="1"/>
            <a:t>IgG</a:t>
          </a:r>
          <a:r>
            <a:rPr lang="pl-PL" dirty="0"/>
            <a:t> Combo</a:t>
          </a:r>
        </a:p>
      </dgm:t>
    </dgm:pt>
    <dgm:pt modelId="{90B68634-171C-4215-BD3B-D44B5922F16F}" type="sibTrans" cxnId="{599B7B26-F13C-4169-B527-528EF168BC4D}">
      <dgm:prSet/>
      <dgm:spPr/>
      <dgm:t>
        <a:bodyPr/>
        <a:lstStyle/>
        <a:p>
          <a:endParaRPr lang="pl-PL"/>
        </a:p>
      </dgm:t>
    </dgm:pt>
    <dgm:pt modelId="{EA3B6F7D-73E2-43A9-BC11-FA93D5638255}" type="parTrans" cxnId="{599B7B26-F13C-4169-B527-528EF168BC4D}">
      <dgm:prSet/>
      <dgm:spPr/>
      <dgm:t>
        <a:bodyPr/>
        <a:lstStyle/>
        <a:p>
          <a:endParaRPr lang="pl-PL"/>
        </a:p>
      </dgm:t>
    </dgm:pt>
    <dgm:pt modelId="{8EEA93EF-0F77-4EDD-9DA3-FC1D20776E95}">
      <dgm:prSet phldrT="[Tekst]"/>
      <dgm:spPr/>
      <dgm:t>
        <a:bodyPr/>
        <a:lstStyle/>
        <a:p>
          <a:r>
            <a:rPr lang="pl-PL" dirty="0"/>
            <a:t>Sars-CoV-2 </a:t>
          </a:r>
          <a:r>
            <a:rPr lang="pl-PL" dirty="0" err="1"/>
            <a:t>Variant</a:t>
          </a:r>
          <a:r>
            <a:rPr lang="pl-PL" dirty="0"/>
            <a:t> </a:t>
          </a:r>
          <a:r>
            <a:rPr lang="pl-PL" dirty="0" err="1"/>
            <a:t>nAb</a:t>
          </a:r>
          <a:endParaRPr lang="pl-PL" dirty="0"/>
        </a:p>
      </dgm:t>
    </dgm:pt>
    <dgm:pt modelId="{0918BB8D-449E-4584-A030-67266481A0D6}" type="sibTrans" cxnId="{0769AD9F-C7E1-45FD-B2E6-F2D4340AACE2}">
      <dgm:prSet/>
      <dgm:spPr/>
      <dgm:t>
        <a:bodyPr/>
        <a:lstStyle/>
        <a:p>
          <a:endParaRPr lang="pl-PL"/>
        </a:p>
      </dgm:t>
    </dgm:pt>
    <dgm:pt modelId="{622BD927-EFDE-4261-8056-14FA410455F6}" type="parTrans" cxnId="{0769AD9F-C7E1-45FD-B2E6-F2D4340AACE2}">
      <dgm:prSet/>
      <dgm:spPr/>
      <dgm:t>
        <a:bodyPr/>
        <a:lstStyle/>
        <a:p>
          <a:endParaRPr lang="pl-PL"/>
        </a:p>
      </dgm:t>
    </dgm:pt>
    <dgm:pt modelId="{3AB8ED21-77DB-46EC-BBEA-4A4C47058B09}">
      <dgm:prSet phldrT="[Tekst]"/>
      <dgm:spPr/>
      <dgm:t>
        <a:bodyPr/>
        <a:lstStyle/>
        <a:p>
          <a:r>
            <a:rPr lang="pl-PL" dirty="0"/>
            <a:t>Rota/</a:t>
          </a:r>
          <a:r>
            <a:rPr lang="pl-PL" dirty="0" err="1"/>
            <a:t>Adeno</a:t>
          </a:r>
          <a:r>
            <a:rPr lang="pl-PL" dirty="0"/>
            <a:t> Ag</a:t>
          </a:r>
        </a:p>
      </dgm:t>
    </dgm:pt>
    <dgm:pt modelId="{7EE8FAF7-3EC2-49BE-8779-B17F34B8F695}" type="parTrans" cxnId="{DF993540-6AFA-4984-B18C-10E6A28D9B34}">
      <dgm:prSet/>
      <dgm:spPr/>
      <dgm:t>
        <a:bodyPr/>
        <a:lstStyle/>
        <a:p>
          <a:endParaRPr lang="pl-PL"/>
        </a:p>
      </dgm:t>
    </dgm:pt>
    <dgm:pt modelId="{C0AEC2D0-DA90-4008-B492-7302043CFA9D}" type="sibTrans" cxnId="{DF993540-6AFA-4984-B18C-10E6A28D9B34}">
      <dgm:prSet/>
      <dgm:spPr/>
      <dgm:t>
        <a:bodyPr/>
        <a:lstStyle/>
        <a:p>
          <a:endParaRPr lang="pl-PL"/>
        </a:p>
      </dgm:t>
    </dgm:pt>
    <dgm:pt modelId="{9F0275F2-CF3F-49FA-A1AF-3D1B720EBE6B}">
      <dgm:prSet phldrT="[Tekst]"/>
      <dgm:spPr/>
      <dgm:t>
        <a:bodyPr/>
        <a:lstStyle/>
        <a:p>
          <a:r>
            <a:rPr lang="pl-PL" b="1" dirty="0"/>
            <a:t>Zakażenia układu oddechowego</a:t>
          </a:r>
        </a:p>
      </dgm:t>
    </dgm:pt>
    <dgm:pt modelId="{710920A4-E6C0-4D0E-933D-9388203C4D8B}" type="parTrans" cxnId="{F56B92E9-DFFE-46A8-BA6E-62B188AC7DB2}">
      <dgm:prSet/>
      <dgm:spPr/>
      <dgm:t>
        <a:bodyPr/>
        <a:lstStyle/>
        <a:p>
          <a:endParaRPr lang="pl-PL"/>
        </a:p>
      </dgm:t>
    </dgm:pt>
    <dgm:pt modelId="{5B22ADB7-B0FA-423B-87C2-12340C1616A6}" type="sibTrans" cxnId="{F56B92E9-DFFE-46A8-BA6E-62B188AC7DB2}">
      <dgm:prSet/>
      <dgm:spPr/>
      <dgm:t>
        <a:bodyPr/>
        <a:lstStyle/>
        <a:p>
          <a:endParaRPr lang="pl-PL"/>
        </a:p>
      </dgm:t>
    </dgm:pt>
    <dgm:pt modelId="{BF17CE14-2BA2-453C-911B-5042DD3A928F}">
      <dgm:prSet phldrT="[Tekst]"/>
      <dgm:spPr/>
      <dgm:t>
        <a:bodyPr/>
        <a:lstStyle/>
        <a:p>
          <a:r>
            <a:rPr lang="pl-PL" dirty="0"/>
            <a:t>Influenza A&amp;B</a:t>
          </a:r>
        </a:p>
      </dgm:t>
    </dgm:pt>
    <dgm:pt modelId="{474217C8-86E1-4A0C-AEF0-5B5CD8CF5AA4}" type="parTrans" cxnId="{DC348C2A-C2D3-451B-BD7A-D143555E9F8A}">
      <dgm:prSet/>
      <dgm:spPr/>
      <dgm:t>
        <a:bodyPr/>
        <a:lstStyle/>
        <a:p>
          <a:endParaRPr lang="pl-PL"/>
        </a:p>
      </dgm:t>
    </dgm:pt>
    <dgm:pt modelId="{07D28CE8-E823-4F00-8417-20E6A38E92C8}" type="sibTrans" cxnId="{DC348C2A-C2D3-451B-BD7A-D143555E9F8A}">
      <dgm:prSet/>
      <dgm:spPr/>
      <dgm:t>
        <a:bodyPr/>
        <a:lstStyle/>
        <a:p>
          <a:endParaRPr lang="pl-PL"/>
        </a:p>
      </dgm:t>
    </dgm:pt>
    <dgm:pt modelId="{D0960BD5-E61C-4BBC-9093-DF844C5DA181}">
      <dgm:prSet phldrT="[Tekst]"/>
      <dgm:spPr/>
      <dgm:t>
        <a:bodyPr/>
        <a:lstStyle/>
        <a:p>
          <a:r>
            <a:rPr lang="pl-PL" dirty="0"/>
            <a:t>RSV Ag</a:t>
          </a:r>
        </a:p>
      </dgm:t>
    </dgm:pt>
    <dgm:pt modelId="{349B4A03-788F-4912-9CE1-CE1AB7FF3862}" type="parTrans" cxnId="{420DC736-0E44-42E8-851D-E8A0A32DC13C}">
      <dgm:prSet/>
      <dgm:spPr/>
      <dgm:t>
        <a:bodyPr/>
        <a:lstStyle/>
        <a:p>
          <a:endParaRPr lang="pl-PL"/>
        </a:p>
      </dgm:t>
    </dgm:pt>
    <dgm:pt modelId="{E7BE06BE-657E-4166-9BE1-4FEC2E9E2F96}" type="sibTrans" cxnId="{420DC736-0E44-42E8-851D-E8A0A32DC13C}">
      <dgm:prSet/>
      <dgm:spPr/>
      <dgm:t>
        <a:bodyPr/>
        <a:lstStyle/>
        <a:p>
          <a:endParaRPr lang="pl-PL"/>
        </a:p>
      </dgm:t>
    </dgm:pt>
    <dgm:pt modelId="{9A12154F-DF27-4EC4-830F-109437BE8190}">
      <dgm:prSet phldrT="[Tekst]"/>
      <dgm:spPr/>
      <dgm:t>
        <a:bodyPr/>
        <a:lstStyle/>
        <a:p>
          <a:r>
            <a:rPr lang="pl-PL" dirty="0" err="1"/>
            <a:t>Legionella</a:t>
          </a:r>
          <a:r>
            <a:rPr lang="pl-PL" dirty="0"/>
            <a:t> Ag</a:t>
          </a:r>
        </a:p>
      </dgm:t>
    </dgm:pt>
    <dgm:pt modelId="{B2A24860-38A0-4D6A-AA9E-793305748AB6}" type="parTrans" cxnId="{3C83EB45-0E2F-4F74-80FF-A469632B4457}">
      <dgm:prSet/>
      <dgm:spPr/>
      <dgm:t>
        <a:bodyPr/>
        <a:lstStyle/>
        <a:p>
          <a:endParaRPr lang="pl-PL"/>
        </a:p>
      </dgm:t>
    </dgm:pt>
    <dgm:pt modelId="{A78B7372-8C54-42A6-9446-CA0CC45F53E3}" type="sibTrans" cxnId="{3C83EB45-0E2F-4F74-80FF-A469632B4457}">
      <dgm:prSet/>
      <dgm:spPr/>
      <dgm:t>
        <a:bodyPr/>
        <a:lstStyle/>
        <a:p>
          <a:endParaRPr lang="pl-PL"/>
        </a:p>
      </dgm:t>
    </dgm:pt>
    <dgm:pt modelId="{31204EA5-A73D-444D-AF3A-A4B501DC8414}">
      <dgm:prSet phldrT="[Tekst]"/>
      <dgm:spPr/>
      <dgm:t>
        <a:bodyPr/>
        <a:lstStyle/>
        <a:p>
          <a:r>
            <a:rPr lang="pl-PL" dirty="0"/>
            <a:t>S. </a:t>
          </a:r>
          <a:r>
            <a:rPr lang="pl-PL" dirty="0" err="1"/>
            <a:t>pneumoniae</a:t>
          </a:r>
          <a:r>
            <a:rPr lang="pl-PL" dirty="0"/>
            <a:t> Ag</a:t>
          </a:r>
        </a:p>
      </dgm:t>
    </dgm:pt>
    <dgm:pt modelId="{40227988-67EB-4798-B84A-973A8E5B82CA}" type="parTrans" cxnId="{FDAE975F-F6CE-45EA-A292-65ED1369ABBD}">
      <dgm:prSet/>
      <dgm:spPr/>
      <dgm:t>
        <a:bodyPr/>
        <a:lstStyle/>
        <a:p>
          <a:endParaRPr lang="pl-PL"/>
        </a:p>
      </dgm:t>
    </dgm:pt>
    <dgm:pt modelId="{CFAF3255-9E55-41BF-944B-40CB6AC9FABB}" type="sibTrans" cxnId="{FDAE975F-F6CE-45EA-A292-65ED1369ABBD}">
      <dgm:prSet/>
      <dgm:spPr/>
      <dgm:t>
        <a:bodyPr/>
        <a:lstStyle/>
        <a:p>
          <a:endParaRPr lang="pl-PL"/>
        </a:p>
      </dgm:t>
    </dgm:pt>
    <dgm:pt modelId="{3675EB70-FE7E-4E94-83F7-81AC913F935B}">
      <dgm:prSet phldrT="[Tekst]"/>
      <dgm:spPr/>
      <dgm:t>
        <a:bodyPr/>
        <a:lstStyle/>
        <a:p>
          <a:r>
            <a:rPr lang="pl-PL" dirty="0" err="1"/>
            <a:t>Strep</a:t>
          </a:r>
          <a:r>
            <a:rPr lang="pl-PL" dirty="0"/>
            <a:t> A Ag</a:t>
          </a:r>
        </a:p>
      </dgm:t>
    </dgm:pt>
    <dgm:pt modelId="{3895FE5B-94F6-4403-BBBE-48262FBB93E9}" type="parTrans" cxnId="{53B41996-D8B7-4862-9BA8-8F7FCB53E27F}">
      <dgm:prSet/>
      <dgm:spPr/>
      <dgm:t>
        <a:bodyPr/>
        <a:lstStyle/>
        <a:p>
          <a:endParaRPr lang="pl-PL"/>
        </a:p>
      </dgm:t>
    </dgm:pt>
    <dgm:pt modelId="{57675CA3-EC50-45C3-B476-48FF92DC5223}" type="sibTrans" cxnId="{53B41996-D8B7-4862-9BA8-8F7FCB53E27F}">
      <dgm:prSet/>
      <dgm:spPr/>
      <dgm:t>
        <a:bodyPr/>
        <a:lstStyle/>
        <a:p>
          <a:endParaRPr lang="pl-PL"/>
        </a:p>
      </dgm:t>
    </dgm:pt>
    <dgm:pt modelId="{7F9983A8-9EBF-41DF-984B-73A957C501C1}">
      <dgm:prSet phldrT="[Tekst]"/>
      <dgm:spPr/>
      <dgm:t>
        <a:bodyPr/>
        <a:lstStyle/>
        <a:p>
          <a:r>
            <a:rPr lang="pl-PL" dirty="0" err="1"/>
            <a:t>Adeno</a:t>
          </a:r>
          <a:r>
            <a:rPr lang="pl-PL" dirty="0"/>
            <a:t> </a:t>
          </a:r>
          <a:r>
            <a:rPr lang="pl-PL" dirty="0" err="1"/>
            <a:t>Respi</a:t>
          </a:r>
          <a:r>
            <a:rPr lang="pl-PL" dirty="0"/>
            <a:t> Ag</a:t>
          </a:r>
        </a:p>
      </dgm:t>
    </dgm:pt>
    <dgm:pt modelId="{93218297-FBCB-4D5E-ADE9-4A247E160979}" type="parTrans" cxnId="{8735CA95-BF07-4C27-9CCB-F04315B0CA2F}">
      <dgm:prSet/>
      <dgm:spPr/>
      <dgm:t>
        <a:bodyPr/>
        <a:lstStyle/>
        <a:p>
          <a:endParaRPr lang="pl-PL"/>
        </a:p>
      </dgm:t>
    </dgm:pt>
    <dgm:pt modelId="{F1151807-4839-4EC2-83BF-D72F1DDE17FB}" type="sibTrans" cxnId="{8735CA95-BF07-4C27-9CCB-F04315B0CA2F}">
      <dgm:prSet/>
      <dgm:spPr/>
      <dgm:t>
        <a:bodyPr/>
        <a:lstStyle/>
        <a:p>
          <a:endParaRPr lang="pl-PL"/>
        </a:p>
      </dgm:t>
    </dgm:pt>
    <dgm:pt modelId="{66ED86A8-471B-4171-9421-EC17004DF37A}">
      <dgm:prSet phldrT="[Tekst]"/>
      <dgm:spPr/>
      <dgm:t>
        <a:bodyPr/>
        <a:lstStyle/>
        <a:p>
          <a:r>
            <a:rPr lang="pl-PL" dirty="0"/>
            <a:t>TB-</a:t>
          </a:r>
          <a:r>
            <a:rPr lang="pl-PL" dirty="0" err="1"/>
            <a:t>Feron</a:t>
          </a:r>
          <a:r>
            <a:rPr lang="pl-PL" dirty="0"/>
            <a:t> FIA (IFN-gamma)</a:t>
          </a:r>
        </a:p>
      </dgm:t>
    </dgm:pt>
    <dgm:pt modelId="{42DDCFD3-A080-400A-8FE7-37D59440B51B}" type="parTrans" cxnId="{1899427E-7ED4-46D0-8D6F-967C5B4BF910}">
      <dgm:prSet/>
      <dgm:spPr/>
      <dgm:t>
        <a:bodyPr/>
        <a:lstStyle/>
        <a:p>
          <a:endParaRPr lang="pl-PL"/>
        </a:p>
      </dgm:t>
    </dgm:pt>
    <dgm:pt modelId="{56836CCF-95EC-4741-A5D1-203DC7941C4E}" type="sibTrans" cxnId="{1899427E-7ED4-46D0-8D6F-967C5B4BF910}">
      <dgm:prSet/>
      <dgm:spPr/>
      <dgm:t>
        <a:bodyPr/>
        <a:lstStyle/>
        <a:p>
          <a:endParaRPr lang="pl-PL"/>
        </a:p>
      </dgm:t>
    </dgm:pt>
    <dgm:pt modelId="{94A8369D-335F-4027-834C-4DE2FE3EC032}">
      <dgm:prSet phldrT="[Tekst]"/>
      <dgm:spPr/>
      <dgm:t>
        <a:bodyPr/>
        <a:lstStyle/>
        <a:p>
          <a:r>
            <a:rPr lang="pl-PL" dirty="0"/>
            <a:t>Sars-CoV-2 Total </a:t>
          </a:r>
          <a:r>
            <a:rPr lang="pl-PL" dirty="0" err="1"/>
            <a:t>nAb</a:t>
          </a:r>
          <a:r>
            <a:rPr lang="pl-PL" dirty="0"/>
            <a:t> </a:t>
          </a:r>
        </a:p>
      </dgm:t>
    </dgm:pt>
    <dgm:pt modelId="{DD1938EC-9A40-47B3-901C-E133B62235F7}" type="parTrans" cxnId="{13C090F4-7FB5-4A19-9AF8-6BBDBBCE083C}">
      <dgm:prSet/>
      <dgm:spPr/>
      <dgm:t>
        <a:bodyPr/>
        <a:lstStyle/>
        <a:p>
          <a:endParaRPr lang="pl-PL"/>
        </a:p>
      </dgm:t>
    </dgm:pt>
    <dgm:pt modelId="{5526FC34-264A-482A-A49B-F376E78C071B}" type="sibTrans" cxnId="{13C090F4-7FB5-4A19-9AF8-6BBDBBCE083C}">
      <dgm:prSet/>
      <dgm:spPr/>
      <dgm:t>
        <a:bodyPr/>
        <a:lstStyle/>
        <a:p>
          <a:endParaRPr lang="pl-PL"/>
        </a:p>
      </dgm:t>
    </dgm:pt>
    <dgm:pt modelId="{BF03BD49-E05A-40B4-B0D2-F9240B91747E}">
      <dgm:prSet phldrT="[Tekst]"/>
      <dgm:spPr/>
      <dgm:t>
        <a:bodyPr/>
        <a:lstStyle/>
        <a:p>
          <a:r>
            <a:rPr lang="pl-PL" dirty="0" err="1"/>
            <a:t>Covi</a:t>
          </a:r>
          <a:r>
            <a:rPr lang="pl-PL" dirty="0"/>
            <a:t>-FERON</a:t>
          </a:r>
        </a:p>
      </dgm:t>
    </dgm:pt>
    <dgm:pt modelId="{B684047E-ABD9-402A-B141-F04EEA916930}" type="parTrans" cxnId="{698CBFB6-CB71-41D5-BCEE-1B8A670C8CBC}">
      <dgm:prSet/>
      <dgm:spPr/>
      <dgm:t>
        <a:bodyPr/>
        <a:lstStyle/>
        <a:p>
          <a:endParaRPr lang="pl-PL"/>
        </a:p>
      </dgm:t>
    </dgm:pt>
    <dgm:pt modelId="{4DD2A387-9181-451F-A7BD-71E7C9D013AD}" type="sibTrans" cxnId="{698CBFB6-CB71-41D5-BCEE-1B8A670C8CBC}">
      <dgm:prSet/>
      <dgm:spPr/>
      <dgm:t>
        <a:bodyPr/>
        <a:lstStyle/>
        <a:p>
          <a:endParaRPr lang="pl-PL"/>
        </a:p>
      </dgm:t>
    </dgm:pt>
    <dgm:pt modelId="{FC23D170-1F24-4609-819A-5A3093B236BD}">
      <dgm:prSet phldrT="[Tekst]"/>
      <dgm:spPr/>
      <dgm:t>
        <a:bodyPr/>
        <a:lstStyle/>
        <a:p>
          <a:r>
            <a:rPr lang="pl-PL" dirty="0" err="1"/>
            <a:t>Tsutsugamushi</a:t>
          </a:r>
          <a:r>
            <a:rPr lang="pl-PL" dirty="0"/>
            <a:t> </a:t>
          </a:r>
          <a:r>
            <a:rPr lang="pl-PL" dirty="0" err="1"/>
            <a:t>IgM</a:t>
          </a:r>
          <a:r>
            <a:rPr lang="pl-PL" dirty="0"/>
            <a:t>/</a:t>
          </a:r>
          <a:r>
            <a:rPr lang="pl-PL" dirty="0" err="1"/>
            <a:t>IgG</a:t>
          </a:r>
          <a:endParaRPr lang="pl-PL" dirty="0"/>
        </a:p>
      </dgm:t>
    </dgm:pt>
    <dgm:pt modelId="{D63C1C3D-55D3-4C3D-9374-1FC13BE8F7D7}" type="parTrans" cxnId="{38A5DB61-9D4A-45FC-80B7-7EB6D4E1A479}">
      <dgm:prSet/>
      <dgm:spPr/>
      <dgm:t>
        <a:bodyPr/>
        <a:lstStyle/>
        <a:p>
          <a:endParaRPr lang="pl-PL"/>
        </a:p>
      </dgm:t>
    </dgm:pt>
    <dgm:pt modelId="{13B8AA0E-B859-4B64-870E-E52AC067934F}" type="sibTrans" cxnId="{38A5DB61-9D4A-45FC-80B7-7EB6D4E1A479}">
      <dgm:prSet/>
      <dgm:spPr/>
      <dgm:t>
        <a:bodyPr/>
        <a:lstStyle/>
        <a:p>
          <a:endParaRPr lang="pl-PL"/>
        </a:p>
      </dgm:t>
    </dgm:pt>
    <dgm:pt modelId="{45504577-1C4E-4822-8724-2CE391D86945}">
      <dgm:prSet phldrT="[Tekst]"/>
      <dgm:spPr/>
      <dgm:t>
        <a:bodyPr/>
        <a:lstStyle/>
        <a:p>
          <a:r>
            <a:rPr lang="pl-PL" dirty="0"/>
            <a:t>Lyme </a:t>
          </a:r>
          <a:r>
            <a:rPr lang="pl-PL" dirty="0" err="1"/>
            <a:t>IgM</a:t>
          </a:r>
          <a:r>
            <a:rPr lang="pl-PL" dirty="0"/>
            <a:t>/</a:t>
          </a:r>
          <a:r>
            <a:rPr lang="pl-PL" dirty="0" err="1"/>
            <a:t>IgG</a:t>
          </a:r>
          <a:endParaRPr lang="pl-PL" dirty="0"/>
        </a:p>
      </dgm:t>
    </dgm:pt>
    <dgm:pt modelId="{C7FE7C6C-80A0-434A-8356-D0FE625944D3}" type="parTrans" cxnId="{74447793-B83C-4A42-BBD4-9446922C5162}">
      <dgm:prSet/>
      <dgm:spPr/>
      <dgm:t>
        <a:bodyPr/>
        <a:lstStyle/>
        <a:p>
          <a:endParaRPr lang="pl-PL"/>
        </a:p>
      </dgm:t>
    </dgm:pt>
    <dgm:pt modelId="{2799AB60-256E-4289-AF47-AFB6C8630956}" type="sibTrans" cxnId="{74447793-B83C-4A42-BBD4-9446922C5162}">
      <dgm:prSet/>
      <dgm:spPr/>
      <dgm:t>
        <a:bodyPr/>
        <a:lstStyle/>
        <a:p>
          <a:endParaRPr lang="pl-PL"/>
        </a:p>
      </dgm:t>
    </dgm:pt>
    <dgm:pt modelId="{059FBA7F-3EAC-4190-91A6-D0628E67DC81}">
      <dgm:prSet phldrT="[Tekst]"/>
      <dgm:spPr/>
      <dgm:t>
        <a:bodyPr/>
        <a:lstStyle/>
        <a:p>
          <a:r>
            <a:rPr lang="pl-PL" dirty="0" err="1"/>
            <a:t>Syphilis</a:t>
          </a:r>
          <a:r>
            <a:rPr lang="pl-PL" dirty="0"/>
            <a:t> Ab</a:t>
          </a:r>
        </a:p>
      </dgm:t>
    </dgm:pt>
    <dgm:pt modelId="{E516A73C-113E-4994-A3A8-4858D9C85517}" type="parTrans" cxnId="{E9154D01-B344-498A-9002-ABAF491F8BDE}">
      <dgm:prSet/>
      <dgm:spPr/>
      <dgm:t>
        <a:bodyPr/>
        <a:lstStyle/>
        <a:p>
          <a:endParaRPr lang="pl-PL"/>
        </a:p>
      </dgm:t>
    </dgm:pt>
    <dgm:pt modelId="{8B0286F0-3DB6-4DEB-BB55-50C520B713A3}" type="sibTrans" cxnId="{E9154D01-B344-498A-9002-ABAF491F8BDE}">
      <dgm:prSet/>
      <dgm:spPr/>
      <dgm:t>
        <a:bodyPr/>
        <a:lstStyle/>
        <a:p>
          <a:endParaRPr lang="pl-PL"/>
        </a:p>
      </dgm:t>
    </dgm:pt>
    <dgm:pt modelId="{4FAF7A0A-9F6A-411D-AD83-20E651AFEAB5}">
      <dgm:prSet phldrT="[Tekst]"/>
      <dgm:spPr/>
      <dgm:t>
        <a:bodyPr/>
        <a:lstStyle/>
        <a:p>
          <a:r>
            <a:rPr lang="pl-PL"/>
            <a:t>Zika IgM</a:t>
          </a:r>
          <a:endParaRPr lang="pl-PL" dirty="0"/>
        </a:p>
      </dgm:t>
    </dgm:pt>
    <dgm:pt modelId="{431A4F13-815F-4E27-9146-3E9606C15A0D}" type="parTrans" cxnId="{835410E9-611C-4151-A1F2-B1AC447C7FC0}">
      <dgm:prSet/>
      <dgm:spPr/>
      <dgm:t>
        <a:bodyPr/>
        <a:lstStyle/>
        <a:p>
          <a:endParaRPr lang="pl-PL"/>
        </a:p>
      </dgm:t>
    </dgm:pt>
    <dgm:pt modelId="{72447C69-3997-4E70-A98C-37D44D2C8156}" type="sibTrans" cxnId="{835410E9-611C-4151-A1F2-B1AC447C7FC0}">
      <dgm:prSet/>
      <dgm:spPr/>
      <dgm:t>
        <a:bodyPr/>
        <a:lstStyle/>
        <a:p>
          <a:endParaRPr lang="pl-PL"/>
        </a:p>
      </dgm:t>
    </dgm:pt>
    <dgm:pt modelId="{A0172406-06E3-4CDB-AF82-968F4C852BC4}" type="pres">
      <dgm:prSet presAssocID="{BC31F340-8340-4BCF-9282-361BD6BAE74D}" presName="layout" presStyleCnt="0">
        <dgm:presLayoutVars>
          <dgm:chMax/>
          <dgm:chPref/>
          <dgm:dir/>
          <dgm:resizeHandles/>
        </dgm:presLayoutVars>
      </dgm:prSet>
      <dgm:spPr/>
    </dgm:pt>
    <dgm:pt modelId="{817341D8-628D-4ECD-9B87-7E50731A71F7}" type="pres">
      <dgm:prSet presAssocID="{CF6D756C-FBE2-43DE-9EE1-2CE13AD7B945}" presName="root" presStyleCnt="0">
        <dgm:presLayoutVars>
          <dgm:chMax/>
          <dgm:chPref/>
        </dgm:presLayoutVars>
      </dgm:prSet>
      <dgm:spPr/>
    </dgm:pt>
    <dgm:pt modelId="{B6F75337-1C70-4C86-A162-BFCC761E3548}" type="pres">
      <dgm:prSet presAssocID="{CF6D756C-FBE2-43DE-9EE1-2CE13AD7B945}" presName="rootComposite" presStyleCnt="0">
        <dgm:presLayoutVars/>
      </dgm:prSet>
      <dgm:spPr/>
    </dgm:pt>
    <dgm:pt modelId="{57C72570-FE22-45CD-9B89-F5DC5A31BE6A}" type="pres">
      <dgm:prSet presAssocID="{CF6D756C-FBE2-43DE-9EE1-2CE13AD7B945}" presName="ParentAccent" presStyleLbl="alignNode1" presStyleIdx="0" presStyleCnt="4"/>
      <dgm:spPr/>
    </dgm:pt>
    <dgm:pt modelId="{B9A8F2C7-9C3D-44AA-83C1-F8AC940517A7}" type="pres">
      <dgm:prSet presAssocID="{CF6D756C-FBE2-43DE-9EE1-2CE13AD7B945}" presName="ParentSmallAccent" presStyleLbl="fgAcc1" presStyleIdx="0" presStyleCnt="4"/>
      <dgm:spPr>
        <a:solidFill>
          <a:schemeClr val="accent1">
            <a:alpha val="90000"/>
          </a:schemeClr>
        </a:solidFill>
      </dgm:spPr>
    </dgm:pt>
    <dgm:pt modelId="{19C18C78-92B2-4577-91AC-6FB8A3118305}" type="pres">
      <dgm:prSet presAssocID="{CF6D756C-FBE2-43DE-9EE1-2CE13AD7B945}" presName="Parent" presStyleLbl="revTx" presStyleIdx="0" presStyleCnt="29">
        <dgm:presLayoutVars>
          <dgm:chMax/>
          <dgm:chPref val="4"/>
          <dgm:bulletEnabled val="1"/>
        </dgm:presLayoutVars>
      </dgm:prSet>
      <dgm:spPr/>
    </dgm:pt>
    <dgm:pt modelId="{B91A89DC-9900-4364-9576-FDB46F6D8E83}" type="pres">
      <dgm:prSet presAssocID="{CF6D756C-FBE2-43DE-9EE1-2CE13AD7B945}" presName="childShape" presStyleCnt="0">
        <dgm:presLayoutVars>
          <dgm:chMax val="0"/>
          <dgm:chPref val="0"/>
        </dgm:presLayoutVars>
      </dgm:prSet>
      <dgm:spPr/>
    </dgm:pt>
    <dgm:pt modelId="{8DC6BBE4-ECBA-4BB7-94AA-91B4486DAA06}" type="pres">
      <dgm:prSet presAssocID="{16735781-1C47-4D16-9CFC-9A5CF576CD0C}" presName="childComposite" presStyleCnt="0">
        <dgm:presLayoutVars>
          <dgm:chMax val="0"/>
          <dgm:chPref val="0"/>
        </dgm:presLayoutVars>
      </dgm:prSet>
      <dgm:spPr/>
    </dgm:pt>
    <dgm:pt modelId="{18B6FA08-3A9A-415A-B9F3-3A3E53F86031}" type="pres">
      <dgm:prSet presAssocID="{16735781-1C47-4D16-9CFC-9A5CF576CD0C}" presName="ChildAccent" presStyleLbl="solidFgAcc1" presStyleIdx="0" presStyleCnt="25"/>
      <dgm:spPr/>
    </dgm:pt>
    <dgm:pt modelId="{698DA618-0C03-4186-A4BE-6E4404A24424}" type="pres">
      <dgm:prSet presAssocID="{16735781-1C47-4D16-9CFC-9A5CF576CD0C}" presName="Child" presStyleLbl="revTx" presStyleIdx="1" presStyleCnt="29">
        <dgm:presLayoutVars>
          <dgm:chMax val="0"/>
          <dgm:chPref val="0"/>
          <dgm:bulletEnabled val="1"/>
        </dgm:presLayoutVars>
      </dgm:prSet>
      <dgm:spPr/>
    </dgm:pt>
    <dgm:pt modelId="{D81AB966-D551-4902-99F4-ACF9094BAF33}" type="pres">
      <dgm:prSet presAssocID="{8EEA93EF-0F77-4EDD-9DA3-FC1D20776E95}" presName="childComposite" presStyleCnt="0">
        <dgm:presLayoutVars>
          <dgm:chMax val="0"/>
          <dgm:chPref val="0"/>
        </dgm:presLayoutVars>
      </dgm:prSet>
      <dgm:spPr/>
    </dgm:pt>
    <dgm:pt modelId="{42C7AE85-8F37-4CD4-A8AB-1D7200A20B05}" type="pres">
      <dgm:prSet presAssocID="{8EEA93EF-0F77-4EDD-9DA3-FC1D20776E95}" presName="ChildAccent" presStyleLbl="solidFgAcc1" presStyleIdx="1" presStyleCnt="25"/>
      <dgm:spPr/>
    </dgm:pt>
    <dgm:pt modelId="{6ACA7AC2-BC46-4056-A92F-04139C509DFC}" type="pres">
      <dgm:prSet presAssocID="{8EEA93EF-0F77-4EDD-9DA3-FC1D20776E95}" presName="Child" presStyleLbl="revTx" presStyleIdx="2" presStyleCnt="29">
        <dgm:presLayoutVars>
          <dgm:chMax val="0"/>
          <dgm:chPref val="0"/>
          <dgm:bulletEnabled val="1"/>
        </dgm:presLayoutVars>
      </dgm:prSet>
      <dgm:spPr/>
    </dgm:pt>
    <dgm:pt modelId="{AD1F4E82-3090-4F02-97F3-F6EBB3487A1B}" type="pres">
      <dgm:prSet presAssocID="{94A8369D-335F-4027-834C-4DE2FE3EC032}" presName="childComposite" presStyleCnt="0">
        <dgm:presLayoutVars>
          <dgm:chMax val="0"/>
          <dgm:chPref val="0"/>
        </dgm:presLayoutVars>
      </dgm:prSet>
      <dgm:spPr/>
    </dgm:pt>
    <dgm:pt modelId="{8A9A53DF-0643-4472-B836-29BB42DAEE85}" type="pres">
      <dgm:prSet presAssocID="{94A8369D-335F-4027-834C-4DE2FE3EC032}" presName="ChildAccent" presStyleLbl="solidFgAcc1" presStyleIdx="2" presStyleCnt="25"/>
      <dgm:spPr/>
    </dgm:pt>
    <dgm:pt modelId="{896C0CEC-1449-4BF8-AFA1-80C7A11F2108}" type="pres">
      <dgm:prSet presAssocID="{94A8369D-335F-4027-834C-4DE2FE3EC032}" presName="Child" presStyleLbl="revTx" presStyleIdx="3" presStyleCnt="29">
        <dgm:presLayoutVars>
          <dgm:chMax val="0"/>
          <dgm:chPref val="0"/>
          <dgm:bulletEnabled val="1"/>
        </dgm:presLayoutVars>
      </dgm:prSet>
      <dgm:spPr/>
    </dgm:pt>
    <dgm:pt modelId="{93773A92-7B81-432B-B29C-CDCC01977BFA}" type="pres">
      <dgm:prSet presAssocID="{DA24B72E-1DC1-4041-A0DD-8E0D4239CB1D}" presName="childComposite" presStyleCnt="0">
        <dgm:presLayoutVars>
          <dgm:chMax val="0"/>
          <dgm:chPref val="0"/>
        </dgm:presLayoutVars>
      </dgm:prSet>
      <dgm:spPr/>
    </dgm:pt>
    <dgm:pt modelId="{8B69981B-41BD-4BE5-B389-D073E1C2F630}" type="pres">
      <dgm:prSet presAssocID="{DA24B72E-1DC1-4041-A0DD-8E0D4239CB1D}" presName="ChildAccent" presStyleLbl="solidFgAcc1" presStyleIdx="3" presStyleCnt="25"/>
      <dgm:spPr/>
    </dgm:pt>
    <dgm:pt modelId="{9078CA0B-9CA8-4131-9A15-FFEF08BFBC75}" type="pres">
      <dgm:prSet presAssocID="{DA24B72E-1DC1-4041-A0DD-8E0D4239CB1D}" presName="Child" presStyleLbl="revTx" presStyleIdx="4" presStyleCnt="29">
        <dgm:presLayoutVars>
          <dgm:chMax val="0"/>
          <dgm:chPref val="0"/>
          <dgm:bulletEnabled val="1"/>
        </dgm:presLayoutVars>
      </dgm:prSet>
      <dgm:spPr/>
    </dgm:pt>
    <dgm:pt modelId="{05BEDA8A-7423-4D2D-89CF-66C9DB0EFC07}" type="pres">
      <dgm:prSet presAssocID="{F521E5C3-1556-4958-9AD4-FDA7C49EB252}" presName="childComposite" presStyleCnt="0">
        <dgm:presLayoutVars>
          <dgm:chMax val="0"/>
          <dgm:chPref val="0"/>
        </dgm:presLayoutVars>
      </dgm:prSet>
      <dgm:spPr/>
    </dgm:pt>
    <dgm:pt modelId="{98EAE253-C8C3-47B4-B14F-E1768649EA72}" type="pres">
      <dgm:prSet presAssocID="{F521E5C3-1556-4958-9AD4-FDA7C49EB252}" presName="ChildAccent" presStyleLbl="solidFgAcc1" presStyleIdx="4" presStyleCnt="25"/>
      <dgm:spPr/>
    </dgm:pt>
    <dgm:pt modelId="{1799BD2B-1D8A-4CB9-A6C1-22B6535E28A5}" type="pres">
      <dgm:prSet presAssocID="{F521E5C3-1556-4958-9AD4-FDA7C49EB252}" presName="Child" presStyleLbl="revTx" presStyleIdx="5" presStyleCnt="29">
        <dgm:presLayoutVars>
          <dgm:chMax val="0"/>
          <dgm:chPref val="0"/>
          <dgm:bulletEnabled val="1"/>
        </dgm:presLayoutVars>
      </dgm:prSet>
      <dgm:spPr/>
    </dgm:pt>
    <dgm:pt modelId="{AC7958F9-391D-4B88-999A-8D29926C9079}" type="pres">
      <dgm:prSet presAssocID="{BF03BD49-E05A-40B4-B0D2-F9240B91747E}" presName="childComposite" presStyleCnt="0">
        <dgm:presLayoutVars>
          <dgm:chMax val="0"/>
          <dgm:chPref val="0"/>
        </dgm:presLayoutVars>
      </dgm:prSet>
      <dgm:spPr/>
    </dgm:pt>
    <dgm:pt modelId="{146B9AC5-FFF3-4560-A2BF-26EDA9FB3264}" type="pres">
      <dgm:prSet presAssocID="{BF03BD49-E05A-40B4-B0D2-F9240B91747E}" presName="ChildAccent" presStyleLbl="solidFgAcc1" presStyleIdx="5" presStyleCnt="25"/>
      <dgm:spPr/>
    </dgm:pt>
    <dgm:pt modelId="{F835AB59-381F-4469-9820-E9A28D49AA4E}" type="pres">
      <dgm:prSet presAssocID="{BF03BD49-E05A-40B4-B0D2-F9240B91747E}" presName="Child" presStyleLbl="revTx" presStyleIdx="6" presStyleCnt="29">
        <dgm:presLayoutVars>
          <dgm:chMax val="0"/>
          <dgm:chPref val="0"/>
          <dgm:bulletEnabled val="1"/>
        </dgm:presLayoutVars>
      </dgm:prSet>
      <dgm:spPr/>
    </dgm:pt>
    <dgm:pt modelId="{E6319833-869B-434B-AB1E-8D9F5B5759A0}" type="pres">
      <dgm:prSet presAssocID="{9F0275F2-CF3F-49FA-A1AF-3D1B720EBE6B}" presName="root" presStyleCnt="0">
        <dgm:presLayoutVars>
          <dgm:chMax/>
          <dgm:chPref/>
        </dgm:presLayoutVars>
      </dgm:prSet>
      <dgm:spPr/>
    </dgm:pt>
    <dgm:pt modelId="{ACCBF88C-ABA8-4132-B313-519B6AEB0370}" type="pres">
      <dgm:prSet presAssocID="{9F0275F2-CF3F-49FA-A1AF-3D1B720EBE6B}" presName="rootComposite" presStyleCnt="0">
        <dgm:presLayoutVars/>
      </dgm:prSet>
      <dgm:spPr/>
    </dgm:pt>
    <dgm:pt modelId="{B0497875-7CC6-4F4A-9388-AE204692A44F}" type="pres">
      <dgm:prSet presAssocID="{9F0275F2-CF3F-49FA-A1AF-3D1B720EBE6B}" presName="ParentAccent" presStyleLbl="alignNode1" presStyleIdx="1" presStyleCnt="4"/>
      <dgm:spPr/>
    </dgm:pt>
    <dgm:pt modelId="{28D4AA1E-71BB-4F9E-9555-07A047755F3D}" type="pres">
      <dgm:prSet presAssocID="{9F0275F2-CF3F-49FA-A1AF-3D1B720EBE6B}" presName="ParentSmallAccent" presStyleLbl="fgAcc1" presStyleIdx="1" presStyleCnt="4"/>
      <dgm:spPr>
        <a:solidFill>
          <a:schemeClr val="accent1">
            <a:alpha val="90000"/>
          </a:schemeClr>
        </a:solidFill>
      </dgm:spPr>
    </dgm:pt>
    <dgm:pt modelId="{9B822F82-3ABE-4C9B-88F1-20DAF6D315D7}" type="pres">
      <dgm:prSet presAssocID="{9F0275F2-CF3F-49FA-A1AF-3D1B720EBE6B}" presName="Parent" presStyleLbl="revTx" presStyleIdx="7" presStyleCnt="29">
        <dgm:presLayoutVars>
          <dgm:chMax/>
          <dgm:chPref val="4"/>
          <dgm:bulletEnabled val="1"/>
        </dgm:presLayoutVars>
      </dgm:prSet>
      <dgm:spPr/>
    </dgm:pt>
    <dgm:pt modelId="{4D0DDBDF-BE75-45CC-9114-420D37CB6410}" type="pres">
      <dgm:prSet presAssocID="{9F0275F2-CF3F-49FA-A1AF-3D1B720EBE6B}" presName="childShape" presStyleCnt="0">
        <dgm:presLayoutVars>
          <dgm:chMax val="0"/>
          <dgm:chPref val="0"/>
        </dgm:presLayoutVars>
      </dgm:prSet>
      <dgm:spPr/>
    </dgm:pt>
    <dgm:pt modelId="{AF0985FD-A750-4610-8335-3F519AA66A44}" type="pres">
      <dgm:prSet presAssocID="{BF17CE14-2BA2-453C-911B-5042DD3A928F}" presName="childComposite" presStyleCnt="0">
        <dgm:presLayoutVars>
          <dgm:chMax val="0"/>
          <dgm:chPref val="0"/>
        </dgm:presLayoutVars>
      </dgm:prSet>
      <dgm:spPr/>
    </dgm:pt>
    <dgm:pt modelId="{A79B26D6-BEB8-4253-988A-8F4A690D5B99}" type="pres">
      <dgm:prSet presAssocID="{BF17CE14-2BA2-453C-911B-5042DD3A928F}" presName="ChildAccent" presStyleLbl="solidFgAcc1" presStyleIdx="6" presStyleCnt="25"/>
      <dgm:spPr/>
    </dgm:pt>
    <dgm:pt modelId="{A1970E0F-107B-4CA8-8A9C-F90EE8978398}" type="pres">
      <dgm:prSet presAssocID="{BF17CE14-2BA2-453C-911B-5042DD3A928F}" presName="Child" presStyleLbl="revTx" presStyleIdx="8" presStyleCnt="29">
        <dgm:presLayoutVars>
          <dgm:chMax val="0"/>
          <dgm:chPref val="0"/>
          <dgm:bulletEnabled val="1"/>
        </dgm:presLayoutVars>
      </dgm:prSet>
      <dgm:spPr/>
    </dgm:pt>
    <dgm:pt modelId="{AB6BAEB4-1687-44F2-87FC-A3206BFA90D7}" type="pres">
      <dgm:prSet presAssocID="{D0960BD5-E61C-4BBC-9093-DF844C5DA181}" presName="childComposite" presStyleCnt="0">
        <dgm:presLayoutVars>
          <dgm:chMax val="0"/>
          <dgm:chPref val="0"/>
        </dgm:presLayoutVars>
      </dgm:prSet>
      <dgm:spPr/>
    </dgm:pt>
    <dgm:pt modelId="{2D4DD673-150E-41EF-BE2E-8868CBEFD089}" type="pres">
      <dgm:prSet presAssocID="{D0960BD5-E61C-4BBC-9093-DF844C5DA181}" presName="ChildAccent" presStyleLbl="solidFgAcc1" presStyleIdx="7" presStyleCnt="25"/>
      <dgm:spPr/>
    </dgm:pt>
    <dgm:pt modelId="{51320784-8133-4FBD-BC5F-F61A4607219C}" type="pres">
      <dgm:prSet presAssocID="{D0960BD5-E61C-4BBC-9093-DF844C5DA181}" presName="Child" presStyleLbl="revTx" presStyleIdx="9" presStyleCnt="29">
        <dgm:presLayoutVars>
          <dgm:chMax val="0"/>
          <dgm:chPref val="0"/>
          <dgm:bulletEnabled val="1"/>
        </dgm:presLayoutVars>
      </dgm:prSet>
      <dgm:spPr/>
    </dgm:pt>
    <dgm:pt modelId="{65EE8CB0-B0A4-42AA-82FF-27B011CBDB43}" type="pres">
      <dgm:prSet presAssocID="{9A12154F-DF27-4EC4-830F-109437BE8190}" presName="childComposite" presStyleCnt="0">
        <dgm:presLayoutVars>
          <dgm:chMax val="0"/>
          <dgm:chPref val="0"/>
        </dgm:presLayoutVars>
      </dgm:prSet>
      <dgm:spPr/>
    </dgm:pt>
    <dgm:pt modelId="{88728F43-B31A-4D29-804A-433DD8D83180}" type="pres">
      <dgm:prSet presAssocID="{9A12154F-DF27-4EC4-830F-109437BE8190}" presName="ChildAccent" presStyleLbl="solidFgAcc1" presStyleIdx="8" presStyleCnt="25"/>
      <dgm:spPr/>
    </dgm:pt>
    <dgm:pt modelId="{05D9C987-F07C-4D74-8570-2C77D2024566}" type="pres">
      <dgm:prSet presAssocID="{9A12154F-DF27-4EC4-830F-109437BE8190}" presName="Child" presStyleLbl="revTx" presStyleIdx="10" presStyleCnt="29">
        <dgm:presLayoutVars>
          <dgm:chMax val="0"/>
          <dgm:chPref val="0"/>
          <dgm:bulletEnabled val="1"/>
        </dgm:presLayoutVars>
      </dgm:prSet>
      <dgm:spPr/>
    </dgm:pt>
    <dgm:pt modelId="{D67462DB-F1C2-4299-A484-C681EE77A593}" type="pres">
      <dgm:prSet presAssocID="{31204EA5-A73D-444D-AF3A-A4B501DC8414}" presName="childComposite" presStyleCnt="0">
        <dgm:presLayoutVars>
          <dgm:chMax val="0"/>
          <dgm:chPref val="0"/>
        </dgm:presLayoutVars>
      </dgm:prSet>
      <dgm:spPr/>
    </dgm:pt>
    <dgm:pt modelId="{A1569C0F-4EC6-4B0C-AF73-0343AB4F1FC1}" type="pres">
      <dgm:prSet presAssocID="{31204EA5-A73D-444D-AF3A-A4B501DC8414}" presName="ChildAccent" presStyleLbl="solidFgAcc1" presStyleIdx="9" presStyleCnt="25"/>
      <dgm:spPr/>
    </dgm:pt>
    <dgm:pt modelId="{BFA3CFD0-E9CF-4F60-80ED-D65EAE5BE877}" type="pres">
      <dgm:prSet presAssocID="{31204EA5-A73D-444D-AF3A-A4B501DC8414}" presName="Child" presStyleLbl="revTx" presStyleIdx="11" presStyleCnt="29">
        <dgm:presLayoutVars>
          <dgm:chMax val="0"/>
          <dgm:chPref val="0"/>
          <dgm:bulletEnabled val="1"/>
        </dgm:presLayoutVars>
      </dgm:prSet>
      <dgm:spPr/>
    </dgm:pt>
    <dgm:pt modelId="{FB62B319-7D10-49E5-BC5E-1283FB8C7BE0}" type="pres">
      <dgm:prSet presAssocID="{3675EB70-FE7E-4E94-83F7-81AC913F935B}" presName="childComposite" presStyleCnt="0">
        <dgm:presLayoutVars>
          <dgm:chMax val="0"/>
          <dgm:chPref val="0"/>
        </dgm:presLayoutVars>
      </dgm:prSet>
      <dgm:spPr/>
    </dgm:pt>
    <dgm:pt modelId="{268F0D13-AF0F-4252-A1D4-D051FD692B68}" type="pres">
      <dgm:prSet presAssocID="{3675EB70-FE7E-4E94-83F7-81AC913F935B}" presName="ChildAccent" presStyleLbl="solidFgAcc1" presStyleIdx="10" presStyleCnt="25"/>
      <dgm:spPr/>
    </dgm:pt>
    <dgm:pt modelId="{2D9D1332-E036-4C0E-81A1-A8251366644C}" type="pres">
      <dgm:prSet presAssocID="{3675EB70-FE7E-4E94-83F7-81AC913F935B}" presName="Child" presStyleLbl="revTx" presStyleIdx="12" presStyleCnt="29">
        <dgm:presLayoutVars>
          <dgm:chMax val="0"/>
          <dgm:chPref val="0"/>
          <dgm:bulletEnabled val="1"/>
        </dgm:presLayoutVars>
      </dgm:prSet>
      <dgm:spPr/>
    </dgm:pt>
    <dgm:pt modelId="{074FE448-F997-4BCD-9ABD-4885588BEDB1}" type="pres">
      <dgm:prSet presAssocID="{7F9983A8-9EBF-41DF-984B-73A957C501C1}" presName="childComposite" presStyleCnt="0">
        <dgm:presLayoutVars>
          <dgm:chMax val="0"/>
          <dgm:chPref val="0"/>
        </dgm:presLayoutVars>
      </dgm:prSet>
      <dgm:spPr/>
    </dgm:pt>
    <dgm:pt modelId="{88E22BF3-EECF-49FE-98C1-4A485C7ABE30}" type="pres">
      <dgm:prSet presAssocID="{7F9983A8-9EBF-41DF-984B-73A957C501C1}" presName="ChildAccent" presStyleLbl="solidFgAcc1" presStyleIdx="11" presStyleCnt="25"/>
      <dgm:spPr/>
    </dgm:pt>
    <dgm:pt modelId="{BB2281AC-5CFA-4CB5-8E79-E171C2CB70D7}" type="pres">
      <dgm:prSet presAssocID="{7F9983A8-9EBF-41DF-984B-73A957C501C1}" presName="Child" presStyleLbl="revTx" presStyleIdx="13" presStyleCnt="29">
        <dgm:presLayoutVars>
          <dgm:chMax val="0"/>
          <dgm:chPref val="0"/>
          <dgm:bulletEnabled val="1"/>
        </dgm:presLayoutVars>
      </dgm:prSet>
      <dgm:spPr/>
    </dgm:pt>
    <dgm:pt modelId="{02F9E8E2-F732-46CD-8E3F-2BA4FB80982F}" type="pres">
      <dgm:prSet presAssocID="{66ED86A8-471B-4171-9421-EC17004DF37A}" presName="childComposite" presStyleCnt="0">
        <dgm:presLayoutVars>
          <dgm:chMax val="0"/>
          <dgm:chPref val="0"/>
        </dgm:presLayoutVars>
      </dgm:prSet>
      <dgm:spPr/>
    </dgm:pt>
    <dgm:pt modelId="{9AFB9DFC-655F-4BAA-BCC3-23B2A989E9BA}" type="pres">
      <dgm:prSet presAssocID="{66ED86A8-471B-4171-9421-EC17004DF37A}" presName="ChildAccent" presStyleLbl="solidFgAcc1" presStyleIdx="12" presStyleCnt="25"/>
      <dgm:spPr/>
    </dgm:pt>
    <dgm:pt modelId="{2DB97B0D-9173-44F6-9A36-4370580DC7C0}" type="pres">
      <dgm:prSet presAssocID="{66ED86A8-471B-4171-9421-EC17004DF37A}" presName="Child" presStyleLbl="revTx" presStyleIdx="14" presStyleCnt="29">
        <dgm:presLayoutVars>
          <dgm:chMax val="0"/>
          <dgm:chPref val="0"/>
          <dgm:bulletEnabled val="1"/>
        </dgm:presLayoutVars>
      </dgm:prSet>
      <dgm:spPr/>
    </dgm:pt>
    <dgm:pt modelId="{F1BD0FC4-5E76-4029-85BE-2BA1494A56D1}" type="pres">
      <dgm:prSet presAssocID="{315A8784-B4C5-47C9-A4BC-A656D275E98B}" presName="root" presStyleCnt="0">
        <dgm:presLayoutVars>
          <dgm:chMax/>
          <dgm:chPref/>
        </dgm:presLayoutVars>
      </dgm:prSet>
      <dgm:spPr/>
    </dgm:pt>
    <dgm:pt modelId="{D996EC89-065F-4190-BDA6-5D86454C0741}" type="pres">
      <dgm:prSet presAssocID="{315A8784-B4C5-47C9-A4BC-A656D275E98B}" presName="rootComposite" presStyleCnt="0">
        <dgm:presLayoutVars/>
      </dgm:prSet>
      <dgm:spPr/>
    </dgm:pt>
    <dgm:pt modelId="{95130328-7020-4984-8678-808739648EA7}" type="pres">
      <dgm:prSet presAssocID="{315A8784-B4C5-47C9-A4BC-A656D275E98B}" presName="ParentAccent" presStyleLbl="alignNode1" presStyleIdx="2" presStyleCnt="4"/>
      <dgm:spPr/>
    </dgm:pt>
    <dgm:pt modelId="{A74D2ED8-1A80-42EC-8011-9551AFCADE10}" type="pres">
      <dgm:prSet presAssocID="{315A8784-B4C5-47C9-A4BC-A656D275E98B}" presName="ParentSmallAccent" presStyleLbl="fgAcc1" presStyleIdx="2" presStyleCnt="4" custLinFactX="-200000" custLinFactY="300000" custLinFactNeighborX="-219228" custLinFactNeighborY="349127"/>
      <dgm:spPr>
        <a:noFill/>
        <a:ln>
          <a:noFill/>
        </a:ln>
      </dgm:spPr>
    </dgm:pt>
    <dgm:pt modelId="{798FFA97-FFB2-4042-B373-C1C993E06317}" type="pres">
      <dgm:prSet presAssocID="{315A8784-B4C5-47C9-A4BC-A656D275E98B}" presName="Parent" presStyleLbl="revTx" presStyleIdx="15" presStyleCnt="29">
        <dgm:presLayoutVars>
          <dgm:chMax/>
          <dgm:chPref val="4"/>
          <dgm:bulletEnabled val="1"/>
        </dgm:presLayoutVars>
      </dgm:prSet>
      <dgm:spPr/>
    </dgm:pt>
    <dgm:pt modelId="{D4808D17-1E69-4D0C-B9B3-163F043028A5}" type="pres">
      <dgm:prSet presAssocID="{315A8784-B4C5-47C9-A4BC-A656D275E98B}" presName="childShape" presStyleCnt="0">
        <dgm:presLayoutVars>
          <dgm:chMax val="0"/>
          <dgm:chPref val="0"/>
        </dgm:presLayoutVars>
      </dgm:prSet>
      <dgm:spPr/>
    </dgm:pt>
    <dgm:pt modelId="{98EFB838-7C40-445D-B3F5-91C9F29A4905}" type="pres">
      <dgm:prSet presAssocID="{18DE26EB-54D5-4B70-B963-D1086B56AC00}" presName="childComposite" presStyleCnt="0">
        <dgm:presLayoutVars>
          <dgm:chMax val="0"/>
          <dgm:chPref val="0"/>
        </dgm:presLayoutVars>
      </dgm:prSet>
      <dgm:spPr/>
    </dgm:pt>
    <dgm:pt modelId="{BDDEB026-1CA0-4566-A1F6-3391B30F5C19}" type="pres">
      <dgm:prSet presAssocID="{18DE26EB-54D5-4B70-B963-D1086B56AC00}" presName="ChildAccent" presStyleLbl="solidFgAcc1" presStyleIdx="13" presStyleCnt="25"/>
      <dgm:spPr/>
    </dgm:pt>
    <dgm:pt modelId="{29746F7D-8B72-4AC8-9121-12295C6948D5}" type="pres">
      <dgm:prSet presAssocID="{18DE26EB-54D5-4B70-B963-D1086B56AC00}" presName="Child" presStyleLbl="revTx" presStyleIdx="16" presStyleCnt="29">
        <dgm:presLayoutVars>
          <dgm:chMax val="0"/>
          <dgm:chPref val="0"/>
          <dgm:bulletEnabled val="1"/>
        </dgm:presLayoutVars>
      </dgm:prSet>
      <dgm:spPr/>
    </dgm:pt>
    <dgm:pt modelId="{5B0B2044-3B01-4A07-8D42-D81143C770A6}" type="pres">
      <dgm:prSet presAssocID="{23AA7672-CC90-4522-B319-16BF4536A242}" presName="childComposite" presStyleCnt="0">
        <dgm:presLayoutVars>
          <dgm:chMax val="0"/>
          <dgm:chPref val="0"/>
        </dgm:presLayoutVars>
      </dgm:prSet>
      <dgm:spPr/>
    </dgm:pt>
    <dgm:pt modelId="{92C62264-1FEC-4DCD-8133-6A7F029C8677}" type="pres">
      <dgm:prSet presAssocID="{23AA7672-CC90-4522-B319-16BF4536A242}" presName="ChildAccent" presStyleLbl="solidFgAcc1" presStyleIdx="14" presStyleCnt="25"/>
      <dgm:spPr/>
    </dgm:pt>
    <dgm:pt modelId="{9807CB63-6508-4425-8220-C50E5A84A57E}" type="pres">
      <dgm:prSet presAssocID="{23AA7672-CC90-4522-B319-16BF4536A242}" presName="Child" presStyleLbl="revTx" presStyleIdx="17" presStyleCnt="29">
        <dgm:presLayoutVars>
          <dgm:chMax val="0"/>
          <dgm:chPref val="0"/>
          <dgm:bulletEnabled val="1"/>
        </dgm:presLayoutVars>
      </dgm:prSet>
      <dgm:spPr/>
    </dgm:pt>
    <dgm:pt modelId="{4EF170E1-B917-4E6E-9776-CDF2729DB215}" type="pres">
      <dgm:prSet presAssocID="{D163351C-3320-4453-8E1E-2DD292C20FE1}" presName="childComposite" presStyleCnt="0">
        <dgm:presLayoutVars>
          <dgm:chMax val="0"/>
          <dgm:chPref val="0"/>
        </dgm:presLayoutVars>
      </dgm:prSet>
      <dgm:spPr/>
    </dgm:pt>
    <dgm:pt modelId="{F89F709B-7D64-4BE8-9D94-C4FCE7C2E79F}" type="pres">
      <dgm:prSet presAssocID="{D163351C-3320-4453-8E1E-2DD292C20FE1}" presName="ChildAccent" presStyleLbl="solidFgAcc1" presStyleIdx="15" presStyleCnt="25"/>
      <dgm:spPr/>
    </dgm:pt>
    <dgm:pt modelId="{E6ACBB15-3C8E-45D6-9C94-8E0B14144459}" type="pres">
      <dgm:prSet presAssocID="{D163351C-3320-4453-8E1E-2DD292C20FE1}" presName="Child" presStyleLbl="revTx" presStyleIdx="18" presStyleCnt="29">
        <dgm:presLayoutVars>
          <dgm:chMax val="0"/>
          <dgm:chPref val="0"/>
          <dgm:bulletEnabled val="1"/>
        </dgm:presLayoutVars>
      </dgm:prSet>
      <dgm:spPr/>
    </dgm:pt>
    <dgm:pt modelId="{4A2ABE1A-485C-4705-AD5A-0CF8D3E77DA0}" type="pres">
      <dgm:prSet presAssocID="{4FAF7A0A-9F6A-411D-AD83-20E651AFEAB5}" presName="childComposite" presStyleCnt="0">
        <dgm:presLayoutVars>
          <dgm:chMax val="0"/>
          <dgm:chPref val="0"/>
        </dgm:presLayoutVars>
      </dgm:prSet>
      <dgm:spPr/>
    </dgm:pt>
    <dgm:pt modelId="{F6ECD128-C6FB-43DE-8CD8-4CF988618512}" type="pres">
      <dgm:prSet presAssocID="{4FAF7A0A-9F6A-411D-AD83-20E651AFEAB5}" presName="ChildAccent" presStyleLbl="solidFgAcc1" presStyleIdx="16" presStyleCnt="25"/>
      <dgm:spPr/>
    </dgm:pt>
    <dgm:pt modelId="{77592846-2AA2-445A-A34E-7188D753C23B}" type="pres">
      <dgm:prSet presAssocID="{4FAF7A0A-9F6A-411D-AD83-20E651AFEAB5}" presName="Child" presStyleLbl="revTx" presStyleIdx="19" presStyleCnt="29">
        <dgm:presLayoutVars>
          <dgm:chMax val="0"/>
          <dgm:chPref val="0"/>
          <dgm:bulletEnabled val="1"/>
        </dgm:presLayoutVars>
      </dgm:prSet>
      <dgm:spPr/>
    </dgm:pt>
    <dgm:pt modelId="{1A7FE0C6-3C30-4E17-A7FD-9BDD934DF02C}" type="pres">
      <dgm:prSet presAssocID="{FC23D170-1F24-4609-819A-5A3093B236BD}" presName="childComposite" presStyleCnt="0">
        <dgm:presLayoutVars>
          <dgm:chMax val="0"/>
          <dgm:chPref val="0"/>
        </dgm:presLayoutVars>
      </dgm:prSet>
      <dgm:spPr/>
    </dgm:pt>
    <dgm:pt modelId="{F1A39929-C4BE-4AE8-A81E-B4CEC4182B4D}" type="pres">
      <dgm:prSet presAssocID="{FC23D170-1F24-4609-819A-5A3093B236BD}" presName="ChildAccent" presStyleLbl="solidFgAcc1" presStyleIdx="17" presStyleCnt="25"/>
      <dgm:spPr/>
    </dgm:pt>
    <dgm:pt modelId="{F0CB9E82-C9A3-49C3-B227-06C133656AFD}" type="pres">
      <dgm:prSet presAssocID="{FC23D170-1F24-4609-819A-5A3093B236BD}" presName="Child" presStyleLbl="revTx" presStyleIdx="20" presStyleCnt="29">
        <dgm:presLayoutVars>
          <dgm:chMax val="0"/>
          <dgm:chPref val="0"/>
          <dgm:bulletEnabled val="1"/>
        </dgm:presLayoutVars>
      </dgm:prSet>
      <dgm:spPr/>
    </dgm:pt>
    <dgm:pt modelId="{921909BE-EA32-4D31-90E8-A1F0F0EE1100}" type="pres">
      <dgm:prSet presAssocID="{45504577-1C4E-4822-8724-2CE391D86945}" presName="childComposite" presStyleCnt="0">
        <dgm:presLayoutVars>
          <dgm:chMax val="0"/>
          <dgm:chPref val="0"/>
        </dgm:presLayoutVars>
      </dgm:prSet>
      <dgm:spPr/>
    </dgm:pt>
    <dgm:pt modelId="{E0FBCE7B-285E-49E1-9DE2-5EB76FE61F50}" type="pres">
      <dgm:prSet presAssocID="{45504577-1C4E-4822-8724-2CE391D86945}" presName="ChildAccent" presStyleLbl="solidFgAcc1" presStyleIdx="18" presStyleCnt="25"/>
      <dgm:spPr/>
    </dgm:pt>
    <dgm:pt modelId="{3848E2DA-FE5B-411D-9856-6574FA9020BF}" type="pres">
      <dgm:prSet presAssocID="{45504577-1C4E-4822-8724-2CE391D86945}" presName="Child" presStyleLbl="revTx" presStyleIdx="21" presStyleCnt="29">
        <dgm:presLayoutVars>
          <dgm:chMax val="0"/>
          <dgm:chPref val="0"/>
          <dgm:bulletEnabled val="1"/>
        </dgm:presLayoutVars>
      </dgm:prSet>
      <dgm:spPr/>
    </dgm:pt>
    <dgm:pt modelId="{4552E150-AB90-4A0B-8A47-0AE3F9E85007}" type="pres">
      <dgm:prSet presAssocID="{059FBA7F-3EAC-4190-91A6-D0628E67DC81}" presName="childComposite" presStyleCnt="0">
        <dgm:presLayoutVars>
          <dgm:chMax val="0"/>
          <dgm:chPref val="0"/>
        </dgm:presLayoutVars>
      </dgm:prSet>
      <dgm:spPr/>
    </dgm:pt>
    <dgm:pt modelId="{D18282B3-127E-4F9A-8937-4860443FCA25}" type="pres">
      <dgm:prSet presAssocID="{059FBA7F-3EAC-4190-91A6-D0628E67DC81}" presName="ChildAccent" presStyleLbl="solidFgAcc1" presStyleIdx="19" presStyleCnt="25"/>
      <dgm:spPr/>
    </dgm:pt>
    <dgm:pt modelId="{B349C707-0127-4650-9382-974434A015A1}" type="pres">
      <dgm:prSet presAssocID="{059FBA7F-3EAC-4190-91A6-D0628E67DC81}" presName="Child" presStyleLbl="revTx" presStyleIdx="22" presStyleCnt="29">
        <dgm:presLayoutVars>
          <dgm:chMax val="0"/>
          <dgm:chPref val="0"/>
          <dgm:bulletEnabled val="1"/>
        </dgm:presLayoutVars>
      </dgm:prSet>
      <dgm:spPr/>
    </dgm:pt>
    <dgm:pt modelId="{EE6E0BD7-620E-4006-B8A2-F4B9D8E2721B}" type="pres">
      <dgm:prSet presAssocID="{2612459A-6432-4613-B4A0-2FD2BD9FB442}" presName="root" presStyleCnt="0">
        <dgm:presLayoutVars>
          <dgm:chMax/>
          <dgm:chPref/>
        </dgm:presLayoutVars>
      </dgm:prSet>
      <dgm:spPr/>
    </dgm:pt>
    <dgm:pt modelId="{37C72679-D01A-43C3-83C6-85838D3CE84A}" type="pres">
      <dgm:prSet presAssocID="{2612459A-6432-4613-B4A0-2FD2BD9FB442}" presName="rootComposite" presStyleCnt="0">
        <dgm:presLayoutVars/>
      </dgm:prSet>
      <dgm:spPr/>
    </dgm:pt>
    <dgm:pt modelId="{6A4BB678-E667-4F34-9185-A47E3ED786E1}" type="pres">
      <dgm:prSet presAssocID="{2612459A-6432-4613-B4A0-2FD2BD9FB442}" presName="ParentAccent" presStyleLbl="alignNode1" presStyleIdx="3" presStyleCnt="4"/>
      <dgm:spPr/>
    </dgm:pt>
    <dgm:pt modelId="{16E73D8F-64F2-477F-B9B8-EB4D7E410C99}" type="pres">
      <dgm:prSet presAssocID="{2612459A-6432-4613-B4A0-2FD2BD9FB442}" presName="ParentSmallAccent" presStyleLbl="fgAcc1" presStyleIdx="3" presStyleCnt="4"/>
      <dgm:spPr>
        <a:solidFill>
          <a:schemeClr val="accent1">
            <a:alpha val="90000"/>
          </a:schemeClr>
        </a:solidFill>
      </dgm:spPr>
    </dgm:pt>
    <dgm:pt modelId="{DDE6AE91-F26F-4971-A758-0AA3BFB9BE53}" type="pres">
      <dgm:prSet presAssocID="{2612459A-6432-4613-B4A0-2FD2BD9FB442}" presName="Parent" presStyleLbl="revTx" presStyleIdx="23" presStyleCnt="29">
        <dgm:presLayoutVars>
          <dgm:chMax/>
          <dgm:chPref val="4"/>
          <dgm:bulletEnabled val="1"/>
        </dgm:presLayoutVars>
      </dgm:prSet>
      <dgm:spPr/>
    </dgm:pt>
    <dgm:pt modelId="{AEE39968-B51F-4DC2-A7BF-6C5B76F45C62}" type="pres">
      <dgm:prSet presAssocID="{2612459A-6432-4613-B4A0-2FD2BD9FB442}" presName="childShape" presStyleCnt="0">
        <dgm:presLayoutVars>
          <dgm:chMax val="0"/>
          <dgm:chPref val="0"/>
        </dgm:presLayoutVars>
      </dgm:prSet>
      <dgm:spPr/>
    </dgm:pt>
    <dgm:pt modelId="{4D684804-C3A6-4EB2-84E0-B90032F10E95}" type="pres">
      <dgm:prSet presAssocID="{7FA7B7E7-2EDB-4942-9764-2654D11D572D}" presName="childComposite" presStyleCnt="0">
        <dgm:presLayoutVars>
          <dgm:chMax val="0"/>
          <dgm:chPref val="0"/>
        </dgm:presLayoutVars>
      </dgm:prSet>
      <dgm:spPr/>
    </dgm:pt>
    <dgm:pt modelId="{306B8AB9-0177-4021-B213-D360055054E2}" type="pres">
      <dgm:prSet presAssocID="{7FA7B7E7-2EDB-4942-9764-2654D11D572D}" presName="ChildAccent" presStyleLbl="solidFgAcc1" presStyleIdx="20" presStyleCnt="25"/>
      <dgm:spPr/>
    </dgm:pt>
    <dgm:pt modelId="{9B3DBF7D-A74F-4A72-8D9C-D58DAD55EC8D}" type="pres">
      <dgm:prSet presAssocID="{7FA7B7E7-2EDB-4942-9764-2654D11D572D}" presName="Child" presStyleLbl="revTx" presStyleIdx="24" presStyleCnt="29">
        <dgm:presLayoutVars>
          <dgm:chMax val="0"/>
          <dgm:chPref val="0"/>
          <dgm:bulletEnabled val="1"/>
        </dgm:presLayoutVars>
      </dgm:prSet>
      <dgm:spPr/>
    </dgm:pt>
    <dgm:pt modelId="{781B5BD9-5119-4EBD-95D6-7AA2E668091E}" type="pres">
      <dgm:prSet presAssocID="{698F88C9-2959-4FDB-8882-33E9B14711D1}" presName="childComposite" presStyleCnt="0">
        <dgm:presLayoutVars>
          <dgm:chMax val="0"/>
          <dgm:chPref val="0"/>
        </dgm:presLayoutVars>
      </dgm:prSet>
      <dgm:spPr/>
    </dgm:pt>
    <dgm:pt modelId="{D60DBFD8-98DA-4D5F-B22D-CA0660732CB3}" type="pres">
      <dgm:prSet presAssocID="{698F88C9-2959-4FDB-8882-33E9B14711D1}" presName="ChildAccent" presStyleLbl="solidFgAcc1" presStyleIdx="21" presStyleCnt="25"/>
      <dgm:spPr/>
    </dgm:pt>
    <dgm:pt modelId="{2FA8801A-D527-4C71-A54E-11273A32505B}" type="pres">
      <dgm:prSet presAssocID="{698F88C9-2959-4FDB-8882-33E9B14711D1}" presName="Child" presStyleLbl="revTx" presStyleIdx="25" presStyleCnt="29">
        <dgm:presLayoutVars>
          <dgm:chMax val="0"/>
          <dgm:chPref val="0"/>
          <dgm:bulletEnabled val="1"/>
        </dgm:presLayoutVars>
      </dgm:prSet>
      <dgm:spPr/>
    </dgm:pt>
    <dgm:pt modelId="{19786A43-0B6B-47AB-8F01-879927DF0765}" type="pres">
      <dgm:prSet presAssocID="{F6C02903-DD61-49CE-BC6D-1BFC85D5297D}" presName="childComposite" presStyleCnt="0">
        <dgm:presLayoutVars>
          <dgm:chMax val="0"/>
          <dgm:chPref val="0"/>
        </dgm:presLayoutVars>
      </dgm:prSet>
      <dgm:spPr/>
    </dgm:pt>
    <dgm:pt modelId="{2E853446-CE98-4DD9-9139-C3B90CFEB060}" type="pres">
      <dgm:prSet presAssocID="{F6C02903-DD61-49CE-BC6D-1BFC85D5297D}" presName="ChildAccent" presStyleLbl="solidFgAcc1" presStyleIdx="22" presStyleCnt="25"/>
      <dgm:spPr/>
    </dgm:pt>
    <dgm:pt modelId="{712E871A-131D-4424-9159-D3169091A4DD}" type="pres">
      <dgm:prSet presAssocID="{F6C02903-DD61-49CE-BC6D-1BFC85D5297D}" presName="Child" presStyleLbl="revTx" presStyleIdx="26" presStyleCnt="29">
        <dgm:presLayoutVars>
          <dgm:chMax val="0"/>
          <dgm:chPref val="0"/>
          <dgm:bulletEnabled val="1"/>
        </dgm:presLayoutVars>
      </dgm:prSet>
      <dgm:spPr/>
    </dgm:pt>
    <dgm:pt modelId="{DE5C7FA7-3CE5-425B-9880-D2F2067CD757}" type="pres">
      <dgm:prSet presAssocID="{B72DA866-192A-4DC4-A2F7-BD91CEB8F405}" presName="childComposite" presStyleCnt="0">
        <dgm:presLayoutVars>
          <dgm:chMax val="0"/>
          <dgm:chPref val="0"/>
        </dgm:presLayoutVars>
      </dgm:prSet>
      <dgm:spPr/>
    </dgm:pt>
    <dgm:pt modelId="{4CAB199C-D7BF-4140-95FB-A77F0A52E300}" type="pres">
      <dgm:prSet presAssocID="{B72DA866-192A-4DC4-A2F7-BD91CEB8F405}" presName="ChildAccent" presStyleLbl="solidFgAcc1" presStyleIdx="23" presStyleCnt="25"/>
      <dgm:spPr/>
    </dgm:pt>
    <dgm:pt modelId="{28ADCB28-5D30-4892-BC71-4DC4B9E652EE}" type="pres">
      <dgm:prSet presAssocID="{B72DA866-192A-4DC4-A2F7-BD91CEB8F405}" presName="Child" presStyleLbl="revTx" presStyleIdx="27" presStyleCnt="29">
        <dgm:presLayoutVars>
          <dgm:chMax val="0"/>
          <dgm:chPref val="0"/>
          <dgm:bulletEnabled val="1"/>
        </dgm:presLayoutVars>
      </dgm:prSet>
      <dgm:spPr/>
    </dgm:pt>
    <dgm:pt modelId="{7E102AC5-E959-4656-BB20-F82F4FCD5A22}" type="pres">
      <dgm:prSet presAssocID="{3AB8ED21-77DB-46EC-BBEA-4A4C47058B09}" presName="childComposite" presStyleCnt="0">
        <dgm:presLayoutVars>
          <dgm:chMax val="0"/>
          <dgm:chPref val="0"/>
        </dgm:presLayoutVars>
      </dgm:prSet>
      <dgm:spPr/>
    </dgm:pt>
    <dgm:pt modelId="{5DF61CFB-81BF-4877-A813-C7E0480E1B5F}" type="pres">
      <dgm:prSet presAssocID="{3AB8ED21-77DB-46EC-BBEA-4A4C47058B09}" presName="ChildAccent" presStyleLbl="solidFgAcc1" presStyleIdx="24" presStyleCnt="25"/>
      <dgm:spPr/>
    </dgm:pt>
    <dgm:pt modelId="{70BFF187-0AAF-4BE2-A27E-6FF96459F136}" type="pres">
      <dgm:prSet presAssocID="{3AB8ED21-77DB-46EC-BBEA-4A4C47058B09}" presName="Child" presStyleLbl="revTx" presStyleIdx="28" presStyleCnt="29">
        <dgm:presLayoutVars>
          <dgm:chMax val="0"/>
          <dgm:chPref val="0"/>
          <dgm:bulletEnabled val="1"/>
        </dgm:presLayoutVars>
      </dgm:prSet>
      <dgm:spPr/>
    </dgm:pt>
  </dgm:ptLst>
  <dgm:cxnLst>
    <dgm:cxn modelId="{E9154D01-B344-498A-9002-ABAF491F8BDE}" srcId="{315A8784-B4C5-47C9-A4BC-A656D275E98B}" destId="{059FBA7F-3EAC-4190-91A6-D0628E67DC81}" srcOrd="6" destOrd="0" parTransId="{E516A73C-113E-4994-A3A8-4858D9C85517}" sibTransId="{8B0286F0-3DB6-4DEB-BB55-50C520B713A3}"/>
    <dgm:cxn modelId="{92E2AB01-2A2B-49C9-8299-4780BB7C163B}" type="presOf" srcId="{8EEA93EF-0F77-4EDD-9DA3-FC1D20776E95}" destId="{6ACA7AC2-BC46-4056-A92F-04139C509DFC}" srcOrd="0" destOrd="0" presId="urn:microsoft.com/office/officeart/2008/layout/SquareAccentList"/>
    <dgm:cxn modelId="{FC128B06-91DB-4053-947E-182443E7B7A3}" type="presOf" srcId="{CF6D756C-FBE2-43DE-9EE1-2CE13AD7B945}" destId="{19C18C78-92B2-4577-91AC-6FB8A3118305}" srcOrd="0" destOrd="0" presId="urn:microsoft.com/office/officeart/2008/layout/SquareAccentList"/>
    <dgm:cxn modelId="{0C3FF806-C35E-473C-B82D-1F064C0C698B}" type="presOf" srcId="{9F0275F2-CF3F-49FA-A1AF-3D1B720EBE6B}" destId="{9B822F82-3ABE-4C9B-88F1-20DAF6D315D7}" srcOrd="0" destOrd="0" presId="urn:microsoft.com/office/officeart/2008/layout/SquareAccentList"/>
    <dgm:cxn modelId="{0752BA09-87D2-401C-88D0-330DF700331D}" srcId="{315A8784-B4C5-47C9-A4BC-A656D275E98B}" destId="{18DE26EB-54D5-4B70-B963-D1086B56AC00}" srcOrd="0" destOrd="0" parTransId="{E804C36B-9D97-4CC3-AA7C-375D7DD6DF4C}" sibTransId="{6B9FB0AD-CC5E-4641-8181-B30607DB268C}"/>
    <dgm:cxn modelId="{1163E220-0EF8-444F-8D57-D61ABD25660A}" srcId="{CF6D756C-FBE2-43DE-9EE1-2CE13AD7B945}" destId="{16735781-1C47-4D16-9CFC-9A5CF576CD0C}" srcOrd="0" destOrd="0" parTransId="{74976836-B300-494E-BB54-479E8134BEB7}" sibTransId="{8F9BE0B7-90B1-48C6-883C-EC6CD0228DCF}"/>
    <dgm:cxn modelId="{599B7B26-F13C-4169-B527-528EF168BC4D}" srcId="{CF6D756C-FBE2-43DE-9EE1-2CE13AD7B945}" destId="{DA24B72E-1DC1-4041-A0DD-8E0D4239CB1D}" srcOrd="3" destOrd="0" parTransId="{EA3B6F7D-73E2-43A9-BC11-FA93D5638255}" sibTransId="{90B68634-171C-4215-BD3B-D44B5922F16F}"/>
    <dgm:cxn modelId="{DC348C2A-C2D3-451B-BD7A-D143555E9F8A}" srcId="{9F0275F2-CF3F-49FA-A1AF-3D1B720EBE6B}" destId="{BF17CE14-2BA2-453C-911B-5042DD3A928F}" srcOrd="0" destOrd="0" parTransId="{474217C8-86E1-4A0C-AEF0-5B5CD8CF5AA4}" sibTransId="{07D28CE8-E823-4F00-8417-20E6A38E92C8}"/>
    <dgm:cxn modelId="{B958F42A-D13E-48C8-A91B-5A1FB971416E}" type="presOf" srcId="{31204EA5-A73D-444D-AF3A-A4B501DC8414}" destId="{BFA3CFD0-E9CF-4F60-80ED-D65EAE5BE877}" srcOrd="0" destOrd="0" presId="urn:microsoft.com/office/officeart/2008/layout/SquareAccentList"/>
    <dgm:cxn modelId="{1B77712E-9557-4EEE-9DDC-17830356D7DD}" srcId="{2612459A-6432-4613-B4A0-2FD2BD9FB442}" destId="{698F88C9-2959-4FDB-8882-33E9B14711D1}" srcOrd="1" destOrd="0" parTransId="{A4C3408F-6579-49D8-BADE-DCBB23D46621}" sibTransId="{47A9D7E6-A012-4C9B-8276-FF6B59200996}"/>
    <dgm:cxn modelId="{DD1E8631-528B-4E84-BFAE-761A816594ED}" type="presOf" srcId="{DA24B72E-1DC1-4041-A0DD-8E0D4239CB1D}" destId="{9078CA0B-9CA8-4131-9A15-FFEF08BFBC75}" srcOrd="0" destOrd="0" presId="urn:microsoft.com/office/officeart/2008/layout/SquareAccentList"/>
    <dgm:cxn modelId="{46CB9833-9366-4A4C-87EC-499A8FBA0282}" type="presOf" srcId="{B72DA866-192A-4DC4-A2F7-BD91CEB8F405}" destId="{28ADCB28-5D30-4892-BC71-4DC4B9E652EE}" srcOrd="0" destOrd="0" presId="urn:microsoft.com/office/officeart/2008/layout/SquareAccentList"/>
    <dgm:cxn modelId="{23292436-9296-4F54-A6FE-60FE379A3AE5}" type="presOf" srcId="{45504577-1C4E-4822-8724-2CE391D86945}" destId="{3848E2DA-FE5B-411D-9856-6574FA9020BF}" srcOrd="0" destOrd="0" presId="urn:microsoft.com/office/officeart/2008/layout/SquareAccentList"/>
    <dgm:cxn modelId="{420DC736-0E44-42E8-851D-E8A0A32DC13C}" srcId="{9F0275F2-CF3F-49FA-A1AF-3D1B720EBE6B}" destId="{D0960BD5-E61C-4BBC-9093-DF844C5DA181}" srcOrd="1" destOrd="0" parTransId="{349B4A03-788F-4912-9CE1-CE1AB7FF3862}" sibTransId="{E7BE06BE-657E-4166-9BE1-4FEC2E9E2F96}"/>
    <dgm:cxn modelId="{2071443D-1D27-418A-A363-AB69E79D2F95}" type="presOf" srcId="{9A12154F-DF27-4EC4-830F-109437BE8190}" destId="{05D9C987-F07C-4D74-8570-2C77D2024566}" srcOrd="0" destOrd="0" presId="urn:microsoft.com/office/officeart/2008/layout/SquareAccentList"/>
    <dgm:cxn modelId="{DF993540-6AFA-4984-B18C-10E6A28D9B34}" srcId="{2612459A-6432-4613-B4A0-2FD2BD9FB442}" destId="{3AB8ED21-77DB-46EC-BBEA-4A4C47058B09}" srcOrd="4" destOrd="0" parTransId="{7EE8FAF7-3EC2-49BE-8779-B17F34B8F695}" sibTransId="{C0AEC2D0-DA90-4008-B492-7302043CFA9D}"/>
    <dgm:cxn modelId="{B319F75B-28F7-4B3B-9BAE-706AA9D5A601}" type="presOf" srcId="{FC23D170-1F24-4609-819A-5A3093B236BD}" destId="{F0CB9E82-C9A3-49C3-B227-06C133656AFD}" srcOrd="0" destOrd="0" presId="urn:microsoft.com/office/officeart/2008/layout/SquareAccentList"/>
    <dgm:cxn modelId="{5EC12B5D-1128-41A9-AD91-5CCF8932098D}" type="presOf" srcId="{2612459A-6432-4613-B4A0-2FD2BD9FB442}" destId="{DDE6AE91-F26F-4971-A758-0AA3BFB9BE53}" srcOrd="0" destOrd="0" presId="urn:microsoft.com/office/officeart/2008/layout/SquareAccentList"/>
    <dgm:cxn modelId="{CF4FF15D-DBB7-45E6-A9D0-A965B22E6F81}" srcId="{BC31F340-8340-4BCF-9282-361BD6BAE74D}" destId="{315A8784-B4C5-47C9-A4BC-A656D275E98B}" srcOrd="2" destOrd="0" parTransId="{FF7DCF08-7BB0-4584-929A-83A140D1A94C}" sibTransId="{82A97815-3B20-4036-B1FD-34B00F13852F}"/>
    <dgm:cxn modelId="{793A4C5E-07FF-4DDE-9AC5-F64BCC9F2829}" type="presOf" srcId="{4FAF7A0A-9F6A-411D-AD83-20E651AFEAB5}" destId="{77592846-2AA2-445A-A34E-7188D753C23B}" srcOrd="0" destOrd="0" presId="urn:microsoft.com/office/officeart/2008/layout/SquareAccentList"/>
    <dgm:cxn modelId="{FDAE975F-F6CE-45EA-A292-65ED1369ABBD}" srcId="{9F0275F2-CF3F-49FA-A1AF-3D1B720EBE6B}" destId="{31204EA5-A73D-444D-AF3A-A4B501DC8414}" srcOrd="3" destOrd="0" parTransId="{40227988-67EB-4798-B84A-973A8E5B82CA}" sibTransId="{CFAF3255-9E55-41BF-944B-40CB6AC9FABB}"/>
    <dgm:cxn modelId="{38A5DB61-9D4A-45FC-80B7-7EB6D4E1A479}" srcId="{315A8784-B4C5-47C9-A4BC-A656D275E98B}" destId="{FC23D170-1F24-4609-819A-5A3093B236BD}" srcOrd="4" destOrd="0" parTransId="{D63C1C3D-55D3-4C3D-9374-1FC13BE8F7D7}" sibTransId="{13B8AA0E-B859-4B64-870E-E52AC067934F}"/>
    <dgm:cxn modelId="{2C09F541-09E9-4C5B-837D-F4EEDCEC1E71}" type="presOf" srcId="{18DE26EB-54D5-4B70-B963-D1086B56AC00}" destId="{29746F7D-8B72-4AC8-9121-12295C6948D5}" srcOrd="0" destOrd="0" presId="urn:microsoft.com/office/officeart/2008/layout/SquareAccentList"/>
    <dgm:cxn modelId="{46844545-661B-4CF5-993C-4B5BC89DD137}" srcId="{2612459A-6432-4613-B4A0-2FD2BD9FB442}" destId="{B72DA866-192A-4DC4-A2F7-BD91CEB8F405}" srcOrd="3" destOrd="0" parTransId="{F8ABCACE-29D7-4212-9639-316A58D1009F}" sibTransId="{DBF01510-1BB5-4968-8F1A-B31B07A40968}"/>
    <dgm:cxn modelId="{3C83EB45-0E2F-4F74-80FF-A469632B4457}" srcId="{9F0275F2-CF3F-49FA-A1AF-3D1B720EBE6B}" destId="{9A12154F-DF27-4EC4-830F-109437BE8190}" srcOrd="2" destOrd="0" parTransId="{B2A24860-38A0-4D6A-AA9E-793305748AB6}" sibTransId="{A78B7372-8C54-42A6-9446-CA0CC45F53E3}"/>
    <dgm:cxn modelId="{E4D0EA46-4977-4FA6-BFAF-3611F6CEC271}" type="presOf" srcId="{16735781-1C47-4D16-9CFC-9A5CF576CD0C}" destId="{698DA618-0C03-4186-A4BE-6E4404A24424}" srcOrd="0" destOrd="0" presId="urn:microsoft.com/office/officeart/2008/layout/SquareAccentList"/>
    <dgm:cxn modelId="{1B3A0247-3AFA-453D-A646-9C415E5B534A}" srcId="{BC31F340-8340-4BCF-9282-361BD6BAE74D}" destId="{2612459A-6432-4613-B4A0-2FD2BD9FB442}" srcOrd="3" destOrd="0" parTransId="{98D67CFB-354A-456A-B9A1-41AAC80D2042}" sibTransId="{E14BA11A-C049-45E7-B0ED-09A69579F9A4}"/>
    <dgm:cxn modelId="{FF9BAE48-04EE-4CE2-9F8E-446326D25C89}" type="presOf" srcId="{3AB8ED21-77DB-46EC-BBEA-4A4C47058B09}" destId="{70BFF187-0AAF-4BE2-A27E-6FF96459F136}" srcOrd="0" destOrd="0" presId="urn:microsoft.com/office/officeart/2008/layout/SquareAccentList"/>
    <dgm:cxn modelId="{883CD548-DFCB-465C-A0D0-299143FCBD7A}" type="presOf" srcId="{F6C02903-DD61-49CE-BC6D-1BFC85D5297D}" destId="{712E871A-131D-4424-9159-D3169091A4DD}" srcOrd="0" destOrd="0" presId="urn:microsoft.com/office/officeart/2008/layout/SquareAccentList"/>
    <dgm:cxn modelId="{421B6E6A-A7C9-4E6C-907B-743A87BABE68}" type="presOf" srcId="{BC31F340-8340-4BCF-9282-361BD6BAE74D}" destId="{A0172406-06E3-4CDB-AF82-968F4C852BC4}" srcOrd="0" destOrd="0" presId="urn:microsoft.com/office/officeart/2008/layout/SquareAccentList"/>
    <dgm:cxn modelId="{1988BB70-B237-4643-9C5E-E4710471D01E}" type="presOf" srcId="{BF03BD49-E05A-40B4-B0D2-F9240B91747E}" destId="{F835AB59-381F-4469-9820-E9A28D49AA4E}" srcOrd="0" destOrd="0" presId="urn:microsoft.com/office/officeart/2008/layout/SquareAccentList"/>
    <dgm:cxn modelId="{5BF02151-AD82-4BE1-8916-6FBC8FF73686}" type="presOf" srcId="{23AA7672-CC90-4522-B319-16BF4536A242}" destId="{9807CB63-6508-4425-8220-C50E5A84A57E}" srcOrd="0" destOrd="0" presId="urn:microsoft.com/office/officeart/2008/layout/SquareAccentList"/>
    <dgm:cxn modelId="{C2A76058-63D9-40AF-A350-926024003CF8}" type="presOf" srcId="{698F88C9-2959-4FDB-8882-33E9B14711D1}" destId="{2FA8801A-D527-4C71-A54E-11273A32505B}" srcOrd="0" destOrd="0" presId="urn:microsoft.com/office/officeart/2008/layout/SquareAccentList"/>
    <dgm:cxn modelId="{D594037B-70B2-4CF1-9B7C-E0E775FFB3E3}" type="presOf" srcId="{315A8784-B4C5-47C9-A4BC-A656D275E98B}" destId="{798FFA97-FFB2-4042-B373-C1C993E06317}" srcOrd="0" destOrd="0" presId="urn:microsoft.com/office/officeart/2008/layout/SquareAccentList"/>
    <dgm:cxn modelId="{1899427E-7ED4-46D0-8D6F-967C5B4BF910}" srcId="{9F0275F2-CF3F-49FA-A1AF-3D1B720EBE6B}" destId="{66ED86A8-471B-4171-9421-EC17004DF37A}" srcOrd="6" destOrd="0" parTransId="{42DDCFD3-A080-400A-8FE7-37D59440B51B}" sibTransId="{56836CCF-95EC-4741-A5D1-203DC7941C4E}"/>
    <dgm:cxn modelId="{E41FB283-A37C-441E-AAFB-A06E49A69ABC}" type="presOf" srcId="{F521E5C3-1556-4958-9AD4-FDA7C49EB252}" destId="{1799BD2B-1D8A-4CB9-A6C1-22B6535E28A5}" srcOrd="0" destOrd="0" presId="urn:microsoft.com/office/officeart/2008/layout/SquareAccentList"/>
    <dgm:cxn modelId="{2DCD3B8D-E3FC-43C8-91C7-6724F447562F}" srcId="{315A8784-B4C5-47C9-A4BC-A656D275E98B}" destId="{D163351C-3320-4453-8E1E-2DD292C20FE1}" srcOrd="2" destOrd="0" parTransId="{172DEEC8-B40A-4CFA-815A-F0AE97A37699}" sibTransId="{34F1208D-2029-451A-849C-8EA46F42FBE1}"/>
    <dgm:cxn modelId="{5F2CA091-28F6-4E6D-A5ED-5B37259045C2}" type="presOf" srcId="{059FBA7F-3EAC-4190-91A6-D0628E67DC81}" destId="{B349C707-0127-4650-9382-974434A015A1}" srcOrd="0" destOrd="0" presId="urn:microsoft.com/office/officeart/2008/layout/SquareAccentList"/>
    <dgm:cxn modelId="{74447793-B83C-4A42-BBD4-9446922C5162}" srcId="{315A8784-B4C5-47C9-A4BC-A656D275E98B}" destId="{45504577-1C4E-4822-8724-2CE391D86945}" srcOrd="5" destOrd="0" parTransId="{C7FE7C6C-80A0-434A-8356-D0FE625944D3}" sibTransId="{2799AB60-256E-4289-AF47-AFB6C8630956}"/>
    <dgm:cxn modelId="{CA94AB94-2C1A-4261-89B5-90DC3978C7F2}" type="presOf" srcId="{7F9983A8-9EBF-41DF-984B-73A957C501C1}" destId="{BB2281AC-5CFA-4CB5-8E79-E171C2CB70D7}" srcOrd="0" destOrd="0" presId="urn:microsoft.com/office/officeart/2008/layout/SquareAccentList"/>
    <dgm:cxn modelId="{8735CA95-BF07-4C27-9CCB-F04315B0CA2F}" srcId="{9F0275F2-CF3F-49FA-A1AF-3D1B720EBE6B}" destId="{7F9983A8-9EBF-41DF-984B-73A957C501C1}" srcOrd="5" destOrd="0" parTransId="{93218297-FBCB-4D5E-ADE9-4A247E160979}" sibTransId="{F1151807-4839-4EC2-83BF-D72F1DDE17FB}"/>
    <dgm:cxn modelId="{53B41996-D8B7-4862-9BA8-8F7FCB53E27F}" srcId="{9F0275F2-CF3F-49FA-A1AF-3D1B720EBE6B}" destId="{3675EB70-FE7E-4E94-83F7-81AC913F935B}" srcOrd="4" destOrd="0" parTransId="{3895FE5B-94F6-4403-BBBE-48262FBB93E9}" sibTransId="{57675CA3-EC50-45C3-B476-48FF92DC5223}"/>
    <dgm:cxn modelId="{4639D29B-E174-4AD7-8937-919CE2C7070E}" type="presOf" srcId="{D0960BD5-E61C-4BBC-9093-DF844C5DA181}" destId="{51320784-8133-4FBD-BC5F-F61A4607219C}" srcOrd="0" destOrd="0" presId="urn:microsoft.com/office/officeart/2008/layout/SquareAccentList"/>
    <dgm:cxn modelId="{F3D8A79E-84CB-4EB4-A332-BCA2A8CB672D}" type="presOf" srcId="{D163351C-3320-4453-8E1E-2DD292C20FE1}" destId="{E6ACBB15-3C8E-45D6-9C94-8E0B14144459}" srcOrd="0" destOrd="0" presId="urn:microsoft.com/office/officeart/2008/layout/SquareAccentList"/>
    <dgm:cxn modelId="{0769AD9F-C7E1-45FD-B2E6-F2D4340AACE2}" srcId="{CF6D756C-FBE2-43DE-9EE1-2CE13AD7B945}" destId="{8EEA93EF-0F77-4EDD-9DA3-FC1D20776E95}" srcOrd="1" destOrd="0" parTransId="{622BD927-EFDE-4261-8056-14FA410455F6}" sibTransId="{0918BB8D-449E-4584-A030-67266481A0D6}"/>
    <dgm:cxn modelId="{732E9CA0-A44C-4837-B2DC-CFACE694415A}" type="presOf" srcId="{66ED86A8-471B-4171-9421-EC17004DF37A}" destId="{2DB97B0D-9173-44F6-9A36-4370580DC7C0}" srcOrd="0" destOrd="0" presId="urn:microsoft.com/office/officeart/2008/layout/SquareAccentList"/>
    <dgm:cxn modelId="{63B71DA2-FDE7-4C8F-B25F-AB7E2760A97A}" srcId="{315A8784-B4C5-47C9-A4BC-A656D275E98B}" destId="{23AA7672-CC90-4522-B319-16BF4536A242}" srcOrd="1" destOrd="0" parTransId="{A17E9E05-9B56-4690-831E-E3D7D97FA53F}" sibTransId="{C8D17946-26D9-41EB-A866-AB338E0EE483}"/>
    <dgm:cxn modelId="{B669CAA4-DC53-4342-85C2-5AE294B26FE1}" srcId="{CF6D756C-FBE2-43DE-9EE1-2CE13AD7B945}" destId="{F521E5C3-1556-4958-9AD4-FDA7C49EB252}" srcOrd="4" destOrd="0" parTransId="{C7A97C52-F14E-4B43-A4BD-857726B57D7F}" sibTransId="{BED15982-8DC6-44E8-A91B-3FAA183F4D34}"/>
    <dgm:cxn modelId="{D9B2B7A5-10B5-4BC2-B6FE-A58E8BD23AED}" type="presOf" srcId="{BF17CE14-2BA2-453C-911B-5042DD3A928F}" destId="{A1970E0F-107B-4CA8-8A9C-F90EE8978398}" srcOrd="0" destOrd="0" presId="urn:microsoft.com/office/officeart/2008/layout/SquareAccentList"/>
    <dgm:cxn modelId="{F29317A7-BCE0-4373-9006-8DCC57158188}" type="presOf" srcId="{94A8369D-335F-4027-834C-4DE2FE3EC032}" destId="{896C0CEC-1449-4BF8-AFA1-80C7A11F2108}" srcOrd="0" destOrd="0" presId="urn:microsoft.com/office/officeart/2008/layout/SquareAccentList"/>
    <dgm:cxn modelId="{698CBFB6-CB71-41D5-BCEE-1B8A670C8CBC}" srcId="{CF6D756C-FBE2-43DE-9EE1-2CE13AD7B945}" destId="{BF03BD49-E05A-40B4-B0D2-F9240B91747E}" srcOrd="5" destOrd="0" parTransId="{B684047E-ABD9-402A-B141-F04EEA916930}" sibTransId="{4DD2A387-9181-451F-A7BD-71E7C9D013AD}"/>
    <dgm:cxn modelId="{2FEA1AB7-1E42-4992-8E28-D48A6EBE94B5}" srcId="{2612459A-6432-4613-B4A0-2FD2BD9FB442}" destId="{7FA7B7E7-2EDB-4942-9764-2654D11D572D}" srcOrd="0" destOrd="0" parTransId="{63F3D3B6-D7A2-4B51-92A5-4E7441874399}" sibTransId="{6FDA6CBA-739F-4C02-AFD6-97EC394CF9D1}"/>
    <dgm:cxn modelId="{D2D863B8-B5DB-4DAA-9450-5614EBFF7895}" srcId="{2612459A-6432-4613-B4A0-2FD2BD9FB442}" destId="{F6C02903-DD61-49CE-BC6D-1BFC85D5297D}" srcOrd="2" destOrd="0" parTransId="{E3115688-5775-45FB-8861-AC52BAFAE4BF}" sibTransId="{8474F095-020D-4880-9460-6313FE5DE117}"/>
    <dgm:cxn modelId="{C96FD1BD-F3EF-4E6B-A029-83D38F5B0E24}" srcId="{BC31F340-8340-4BCF-9282-361BD6BAE74D}" destId="{CF6D756C-FBE2-43DE-9EE1-2CE13AD7B945}" srcOrd="0" destOrd="0" parTransId="{6BB6288A-61B5-4C2F-8E2B-4A5C7DC0CFE7}" sibTransId="{B6CDBB16-0345-4117-90E8-035773C9BD39}"/>
    <dgm:cxn modelId="{FF9212CA-90C8-4735-BE34-38E6DF233E18}" type="presOf" srcId="{7FA7B7E7-2EDB-4942-9764-2654D11D572D}" destId="{9B3DBF7D-A74F-4A72-8D9C-D58DAD55EC8D}" srcOrd="0" destOrd="0" presId="urn:microsoft.com/office/officeart/2008/layout/SquareAccentList"/>
    <dgm:cxn modelId="{835410E9-611C-4151-A1F2-B1AC447C7FC0}" srcId="{315A8784-B4C5-47C9-A4BC-A656D275E98B}" destId="{4FAF7A0A-9F6A-411D-AD83-20E651AFEAB5}" srcOrd="3" destOrd="0" parTransId="{431A4F13-815F-4E27-9146-3E9606C15A0D}" sibTransId="{72447C69-3997-4E70-A98C-37D44D2C8156}"/>
    <dgm:cxn modelId="{F56B92E9-DFFE-46A8-BA6E-62B188AC7DB2}" srcId="{BC31F340-8340-4BCF-9282-361BD6BAE74D}" destId="{9F0275F2-CF3F-49FA-A1AF-3D1B720EBE6B}" srcOrd="1" destOrd="0" parTransId="{710920A4-E6C0-4D0E-933D-9388203C4D8B}" sibTransId="{5B22ADB7-B0FA-423B-87C2-12340C1616A6}"/>
    <dgm:cxn modelId="{13C090F4-7FB5-4A19-9AF8-6BBDBBCE083C}" srcId="{CF6D756C-FBE2-43DE-9EE1-2CE13AD7B945}" destId="{94A8369D-335F-4027-834C-4DE2FE3EC032}" srcOrd="2" destOrd="0" parTransId="{DD1938EC-9A40-47B3-901C-E133B62235F7}" sibTransId="{5526FC34-264A-482A-A49B-F376E78C071B}"/>
    <dgm:cxn modelId="{313ABBFD-7ECB-4B92-8852-B441DDBF100D}" type="presOf" srcId="{3675EB70-FE7E-4E94-83F7-81AC913F935B}" destId="{2D9D1332-E036-4C0E-81A1-A8251366644C}" srcOrd="0" destOrd="0" presId="urn:microsoft.com/office/officeart/2008/layout/SquareAccentList"/>
    <dgm:cxn modelId="{8FAD1F86-7340-4128-A738-571CB90554B6}" type="presParOf" srcId="{A0172406-06E3-4CDB-AF82-968F4C852BC4}" destId="{817341D8-628D-4ECD-9B87-7E50731A71F7}" srcOrd="0" destOrd="0" presId="urn:microsoft.com/office/officeart/2008/layout/SquareAccentList"/>
    <dgm:cxn modelId="{FDC94B5A-5118-481B-8C00-B81A806471B7}" type="presParOf" srcId="{817341D8-628D-4ECD-9B87-7E50731A71F7}" destId="{B6F75337-1C70-4C86-A162-BFCC761E3548}" srcOrd="0" destOrd="0" presId="urn:microsoft.com/office/officeart/2008/layout/SquareAccentList"/>
    <dgm:cxn modelId="{B10C2D87-F386-4815-AF01-00D09884404F}" type="presParOf" srcId="{B6F75337-1C70-4C86-A162-BFCC761E3548}" destId="{57C72570-FE22-45CD-9B89-F5DC5A31BE6A}" srcOrd="0" destOrd="0" presId="urn:microsoft.com/office/officeart/2008/layout/SquareAccentList"/>
    <dgm:cxn modelId="{C5C5E8C6-AF9E-43C8-AC5F-8E92F7F06C18}" type="presParOf" srcId="{B6F75337-1C70-4C86-A162-BFCC761E3548}" destId="{B9A8F2C7-9C3D-44AA-83C1-F8AC940517A7}" srcOrd="1" destOrd="0" presId="urn:microsoft.com/office/officeart/2008/layout/SquareAccentList"/>
    <dgm:cxn modelId="{6D73612C-27B9-43DA-A148-A94C858D26C2}" type="presParOf" srcId="{B6F75337-1C70-4C86-A162-BFCC761E3548}" destId="{19C18C78-92B2-4577-91AC-6FB8A3118305}" srcOrd="2" destOrd="0" presId="urn:microsoft.com/office/officeart/2008/layout/SquareAccentList"/>
    <dgm:cxn modelId="{368C737F-83DC-4794-A236-3A854A990EDC}" type="presParOf" srcId="{817341D8-628D-4ECD-9B87-7E50731A71F7}" destId="{B91A89DC-9900-4364-9576-FDB46F6D8E83}" srcOrd="1" destOrd="0" presId="urn:microsoft.com/office/officeart/2008/layout/SquareAccentList"/>
    <dgm:cxn modelId="{F52E4402-1BD5-421F-9028-A4ADAA45E826}" type="presParOf" srcId="{B91A89DC-9900-4364-9576-FDB46F6D8E83}" destId="{8DC6BBE4-ECBA-4BB7-94AA-91B4486DAA06}" srcOrd="0" destOrd="0" presId="urn:microsoft.com/office/officeart/2008/layout/SquareAccentList"/>
    <dgm:cxn modelId="{3CB7F06D-9041-4B1A-8D38-B6150D0C842D}" type="presParOf" srcId="{8DC6BBE4-ECBA-4BB7-94AA-91B4486DAA06}" destId="{18B6FA08-3A9A-415A-B9F3-3A3E53F86031}" srcOrd="0" destOrd="0" presId="urn:microsoft.com/office/officeart/2008/layout/SquareAccentList"/>
    <dgm:cxn modelId="{4E76AA92-13F0-47B4-930F-FA650ACF59C0}" type="presParOf" srcId="{8DC6BBE4-ECBA-4BB7-94AA-91B4486DAA06}" destId="{698DA618-0C03-4186-A4BE-6E4404A24424}" srcOrd="1" destOrd="0" presId="urn:microsoft.com/office/officeart/2008/layout/SquareAccentList"/>
    <dgm:cxn modelId="{FC776767-AE05-4559-A767-6FE64C17FF51}" type="presParOf" srcId="{B91A89DC-9900-4364-9576-FDB46F6D8E83}" destId="{D81AB966-D551-4902-99F4-ACF9094BAF33}" srcOrd="1" destOrd="0" presId="urn:microsoft.com/office/officeart/2008/layout/SquareAccentList"/>
    <dgm:cxn modelId="{AD3F0A15-AF73-4561-BE76-29780409FDEE}" type="presParOf" srcId="{D81AB966-D551-4902-99F4-ACF9094BAF33}" destId="{42C7AE85-8F37-4CD4-A8AB-1D7200A20B05}" srcOrd="0" destOrd="0" presId="urn:microsoft.com/office/officeart/2008/layout/SquareAccentList"/>
    <dgm:cxn modelId="{22DBBEC1-18B5-4C4C-AE2B-CABB9B8F1BC0}" type="presParOf" srcId="{D81AB966-D551-4902-99F4-ACF9094BAF33}" destId="{6ACA7AC2-BC46-4056-A92F-04139C509DFC}" srcOrd="1" destOrd="0" presId="urn:microsoft.com/office/officeart/2008/layout/SquareAccentList"/>
    <dgm:cxn modelId="{344F0640-30EF-4276-8590-F02DA3C0511A}" type="presParOf" srcId="{B91A89DC-9900-4364-9576-FDB46F6D8E83}" destId="{AD1F4E82-3090-4F02-97F3-F6EBB3487A1B}" srcOrd="2" destOrd="0" presId="urn:microsoft.com/office/officeart/2008/layout/SquareAccentList"/>
    <dgm:cxn modelId="{0B5C3A4D-BFCD-49B0-8A84-B92D2BE1331B}" type="presParOf" srcId="{AD1F4E82-3090-4F02-97F3-F6EBB3487A1B}" destId="{8A9A53DF-0643-4472-B836-29BB42DAEE85}" srcOrd="0" destOrd="0" presId="urn:microsoft.com/office/officeart/2008/layout/SquareAccentList"/>
    <dgm:cxn modelId="{03B6FF39-E56E-4157-9740-1EEB98AA7124}" type="presParOf" srcId="{AD1F4E82-3090-4F02-97F3-F6EBB3487A1B}" destId="{896C0CEC-1449-4BF8-AFA1-80C7A11F2108}" srcOrd="1" destOrd="0" presId="urn:microsoft.com/office/officeart/2008/layout/SquareAccentList"/>
    <dgm:cxn modelId="{36F2A958-83D1-48D4-AAED-928694E3B568}" type="presParOf" srcId="{B91A89DC-9900-4364-9576-FDB46F6D8E83}" destId="{93773A92-7B81-432B-B29C-CDCC01977BFA}" srcOrd="3" destOrd="0" presId="urn:microsoft.com/office/officeart/2008/layout/SquareAccentList"/>
    <dgm:cxn modelId="{7D524982-81A2-4180-A417-ECE1F64C1AA2}" type="presParOf" srcId="{93773A92-7B81-432B-B29C-CDCC01977BFA}" destId="{8B69981B-41BD-4BE5-B389-D073E1C2F630}" srcOrd="0" destOrd="0" presId="urn:microsoft.com/office/officeart/2008/layout/SquareAccentList"/>
    <dgm:cxn modelId="{2F12083D-750A-40FA-8593-256C8F16C993}" type="presParOf" srcId="{93773A92-7B81-432B-B29C-CDCC01977BFA}" destId="{9078CA0B-9CA8-4131-9A15-FFEF08BFBC75}" srcOrd="1" destOrd="0" presId="urn:microsoft.com/office/officeart/2008/layout/SquareAccentList"/>
    <dgm:cxn modelId="{B1973381-0F1C-4B1D-9B83-02165864A315}" type="presParOf" srcId="{B91A89DC-9900-4364-9576-FDB46F6D8E83}" destId="{05BEDA8A-7423-4D2D-89CF-66C9DB0EFC07}" srcOrd="4" destOrd="0" presId="urn:microsoft.com/office/officeart/2008/layout/SquareAccentList"/>
    <dgm:cxn modelId="{F5EE7E89-7362-43B5-85CB-A20CB2EBFD70}" type="presParOf" srcId="{05BEDA8A-7423-4D2D-89CF-66C9DB0EFC07}" destId="{98EAE253-C8C3-47B4-B14F-E1768649EA72}" srcOrd="0" destOrd="0" presId="urn:microsoft.com/office/officeart/2008/layout/SquareAccentList"/>
    <dgm:cxn modelId="{9DE5D654-F1C8-4E7D-A886-F842166B6807}" type="presParOf" srcId="{05BEDA8A-7423-4D2D-89CF-66C9DB0EFC07}" destId="{1799BD2B-1D8A-4CB9-A6C1-22B6535E28A5}" srcOrd="1" destOrd="0" presId="urn:microsoft.com/office/officeart/2008/layout/SquareAccentList"/>
    <dgm:cxn modelId="{EE1BDBBD-30F1-4831-A0A5-E00CBEECA7D2}" type="presParOf" srcId="{B91A89DC-9900-4364-9576-FDB46F6D8E83}" destId="{AC7958F9-391D-4B88-999A-8D29926C9079}" srcOrd="5" destOrd="0" presId="urn:microsoft.com/office/officeart/2008/layout/SquareAccentList"/>
    <dgm:cxn modelId="{488BA96F-E01B-4DA9-B97D-7694C33E1012}" type="presParOf" srcId="{AC7958F9-391D-4B88-999A-8D29926C9079}" destId="{146B9AC5-FFF3-4560-A2BF-26EDA9FB3264}" srcOrd="0" destOrd="0" presId="urn:microsoft.com/office/officeart/2008/layout/SquareAccentList"/>
    <dgm:cxn modelId="{89E334D5-621A-45EC-8977-19062FF03882}" type="presParOf" srcId="{AC7958F9-391D-4B88-999A-8D29926C9079}" destId="{F835AB59-381F-4469-9820-E9A28D49AA4E}" srcOrd="1" destOrd="0" presId="urn:microsoft.com/office/officeart/2008/layout/SquareAccentList"/>
    <dgm:cxn modelId="{C75FC281-D4E3-44BA-B4D1-017CBE012A30}" type="presParOf" srcId="{A0172406-06E3-4CDB-AF82-968F4C852BC4}" destId="{E6319833-869B-434B-AB1E-8D9F5B5759A0}" srcOrd="1" destOrd="0" presId="urn:microsoft.com/office/officeart/2008/layout/SquareAccentList"/>
    <dgm:cxn modelId="{C0554319-7E2B-4426-AA81-241944801FC0}" type="presParOf" srcId="{E6319833-869B-434B-AB1E-8D9F5B5759A0}" destId="{ACCBF88C-ABA8-4132-B313-519B6AEB0370}" srcOrd="0" destOrd="0" presId="urn:microsoft.com/office/officeart/2008/layout/SquareAccentList"/>
    <dgm:cxn modelId="{03E93965-593A-4B35-BF87-48F02F73A441}" type="presParOf" srcId="{ACCBF88C-ABA8-4132-B313-519B6AEB0370}" destId="{B0497875-7CC6-4F4A-9388-AE204692A44F}" srcOrd="0" destOrd="0" presId="urn:microsoft.com/office/officeart/2008/layout/SquareAccentList"/>
    <dgm:cxn modelId="{3628C366-0DFD-43A5-AB49-0C6DF6C3AA69}" type="presParOf" srcId="{ACCBF88C-ABA8-4132-B313-519B6AEB0370}" destId="{28D4AA1E-71BB-4F9E-9555-07A047755F3D}" srcOrd="1" destOrd="0" presId="urn:microsoft.com/office/officeart/2008/layout/SquareAccentList"/>
    <dgm:cxn modelId="{A70D0900-9D2D-4A79-B762-A746B880671F}" type="presParOf" srcId="{ACCBF88C-ABA8-4132-B313-519B6AEB0370}" destId="{9B822F82-3ABE-4C9B-88F1-20DAF6D315D7}" srcOrd="2" destOrd="0" presId="urn:microsoft.com/office/officeart/2008/layout/SquareAccentList"/>
    <dgm:cxn modelId="{397EF24F-B042-4CD8-BBA2-E141EA700ABC}" type="presParOf" srcId="{E6319833-869B-434B-AB1E-8D9F5B5759A0}" destId="{4D0DDBDF-BE75-45CC-9114-420D37CB6410}" srcOrd="1" destOrd="0" presId="urn:microsoft.com/office/officeart/2008/layout/SquareAccentList"/>
    <dgm:cxn modelId="{3CA339FE-C4B9-4B04-80E1-53EB99B67900}" type="presParOf" srcId="{4D0DDBDF-BE75-45CC-9114-420D37CB6410}" destId="{AF0985FD-A750-4610-8335-3F519AA66A44}" srcOrd="0" destOrd="0" presId="urn:microsoft.com/office/officeart/2008/layout/SquareAccentList"/>
    <dgm:cxn modelId="{0E628330-FE1F-4103-998C-27697229F730}" type="presParOf" srcId="{AF0985FD-A750-4610-8335-3F519AA66A44}" destId="{A79B26D6-BEB8-4253-988A-8F4A690D5B99}" srcOrd="0" destOrd="0" presId="urn:microsoft.com/office/officeart/2008/layout/SquareAccentList"/>
    <dgm:cxn modelId="{224AEC9D-0DA2-409D-A05F-91EFF575CE35}" type="presParOf" srcId="{AF0985FD-A750-4610-8335-3F519AA66A44}" destId="{A1970E0F-107B-4CA8-8A9C-F90EE8978398}" srcOrd="1" destOrd="0" presId="urn:microsoft.com/office/officeart/2008/layout/SquareAccentList"/>
    <dgm:cxn modelId="{9A1D63D4-EA44-4BA0-81CA-D037B12B7925}" type="presParOf" srcId="{4D0DDBDF-BE75-45CC-9114-420D37CB6410}" destId="{AB6BAEB4-1687-44F2-87FC-A3206BFA90D7}" srcOrd="1" destOrd="0" presId="urn:microsoft.com/office/officeart/2008/layout/SquareAccentList"/>
    <dgm:cxn modelId="{557FEFB6-DBDF-4040-8A24-6DF26681C85C}" type="presParOf" srcId="{AB6BAEB4-1687-44F2-87FC-A3206BFA90D7}" destId="{2D4DD673-150E-41EF-BE2E-8868CBEFD089}" srcOrd="0" destOrd="0" presId="urn:microsoft.com/office/officeart/2008/layout/SquareAccentList"/>
    <dgm:cxn modelId="{AC632D85-BF7A-429D-920C-122A37B2E3A4}" type="presParOf" srcId="{AB6BAEB4-1687-44F2-87FC-A3206BFA90D7}" destId="{51320784-8133-4FBD-BC5F-F61A4607219C}" srcOrd="1" destOrd="0" presId="urn:microsoft.com/office/officeart/2008/layout/SquareAccentList"/>
    <dgm:cxn modelId="{8D3580DA-EAF0-4081-9FD3-EB520E1F0443}" type="presParOf" srcId="{4D0DDBDF-BE75-45CC-9114-420D37CB6410}" destId="{65EE8CB0-B0A4-42AA-82FF-27B011CBDB43}" srcOrd="2" destOrd="0" presId="urn:microsoft.com/office/officeart/2008/layout/SquareAccentList"/>
    <dgm:cxn modelId="{9E8AF2F2-83E7-4F7B-975A-C0B0EA05370D}" type="presParOf" srcId="{65EE8CB0-B0A4-42AA-82FF-27B011CBDB43}" destId="{88728F43-B31A-4D29-804A-433DD8D83180}" srcOrd="0" destOrd="0" presId="urn:microsoft.com/office/officeart/2008/layout/SquareAccentList"/>
    <dgm:cxn modelId="{CA579A95-C133-4AF6-8293-6767083E16DD}" type="presParOf" srcId="{65EE8CB0-B0A4-42AA-82FF-27B011CBDB43}" destId="{05D9C987-F07C-4D74-8570-2C77D2024566}" srcOrd="1" destOrd="0" presId="urn:microsoft.com/office/officeart/2008/layout/SquareAccentList"/>
    <dgm:cxn modelId="{4182326B-3981-4042-9C18-B0BAC595A46E}" type="presParOf" srcId="{4D0DDBDF-BE75-45CC-9114-420D37CB6410}" destId="{D67462DB-F1C2-4299-A484-C681EE77A593}" srcOrd="3" destOrd="0" presId="urn:microsoft.com/office/officeart/2008/layout/SquareAccentList"/>
    <dgm:cxn modelId="{65D6C2EF-A5D2-46B7-A041-9A4F1B8C42E1}" type="presParOf" srcId="{D67462DB-F1C2-4299-A484-C681EE77A593}" destId="{A1569C0F-4EC6-4B0C-AF73-0343AB4F1FC1}" srcOrd="0" destOrd="0" presId="urn:microsoft.com/office/officeart/2008/layout/SquareAccentList"/>
    <dgm:cxn modelId="{0F5C0255-3A0B-47E9-9684-C236A0416CDD}" type="presParOf" srcId="{D67462DB-F1C2-4299-A484-C681EE77A593}" destId="{BFA3CFD0-E9CF-4F60-80ED-D65EAE5BE877}" srcOrd="1" destOrd="0" presId="urn:microsoft.com/office/officeart/2008/layout/SquareAccentList"/>
    <dgm:cxn modelId="{7FC63440-BCD7-4091-B5E5-D41BA9DD1D1C}" type="presParOf" srcId="{4D0DDBDF-BE75-45CC-9114-420D37CB6410}" destId="{FB62B319-7D10-49E5-BC5E-1283FB8C7BE0}" srcOrd="4" destOrd="0" presId="urn:microsoft.com/office/officeart/2008/layout/SquareAccentList"/>
    <dgm:cxn modelId="{D72B1A28-F45F-4C1D-860B-37F49D80343C}" type="presParOf" srcId="{FB62B319-7D10-49E5-BC5E-1283FB8C7BE0}" destId="{268F0D13-AF0F-4252-A1D4-D051FD692B68}" srcOrd="0" destOrd="0" presId="urn:microsoft.com/office/officeart/2008/layout/SquareAccentList"/>
    <dgm:cxn modelId="{D305F5AC-ABF5-4198-8CE3-E7309B939EE2}" type="presParOf" srcId="{FB62B319-7D10-49E5-BC5E-1283FB8C7BE0}" destId="{2D9D1332-E036-4C0E-81A1-A8251366644C}" srcOrd="1" destOrd="0" presId="urn:microsoft.com/office/officeart/2008/layout/SquareAccentList"/>
    <dgm:cxn modelId="{49B4B58F-1832-44AC-A6FB-3864AAA2C76E}" type="presParOf" srcId="{4D0DDBDF-BE75-45CC-9114-420D37CB6410}" destId="{074FE448-F997-4BCD-9ABD-4885588BEDB1}" srcOrd="5" destOrd="0" presId="urn:microsoft.com/office/officeart/2008/layout/SquareAccentList"/>
    <dgm:cxn modelId="{1F8CD269-ED2B-4936-AB3B-327D50DCB227}" type="presParOf" srcId="{074FE448-F997-4BCD-9ABD-4885588BEDB1}" destId="{88E22BF3-EECF-49FE-98C1-4A485C7ABE30}" srcOrd="0" destOrd="0" presId="urn:microsoft.com/office/officeart/2008/layout/SquareAccentList"/>
    <dgm:cxn modelId="{00F1BBE2-5A3B-4CD1-9FD2-AFA07520D5FF}" type="presParOf" srcId="{074FE448-F997-4BCD-9ABD-4885588BEDB1}" destId="{BB2281AC-5CFA-4CB5-8E79-E171C2CB70D7}" srcOrd="1" destOrd="0" presId="urn:microsoft.com/office/officeart/2008/layout/SquareAccentList"/>
    <dgm:cxn modelId="{78299944-4D3A-4484-8DB8-2B2B05F8C83F}" type="presParOf" srcId="{4D0DDBDF-BE75-45CC-9114-420D37CB6410}" destId="{02F9E8E2-F732-46CD-8E3F-2BA4FB80982F}" srcOrd="6" destOrd="0" presId="urn:microsoft.com/office/officeart/2008/layout/SquareAccentList"/>
    <dgm:cxn modelId="{BB3EC8B1-C777-4C2D-94E5-4D83CCA32DF2}" type="presParOf" srcId="{02F9E8E2-F732-46CD-8E3F-2BA4FB80982F}" destId="{9AFB9DFC-655F-4BAA-BCC3-23B2A989E9BA}" srcOrd="0" destOrd="0" presId="urn:microsoft.com/office/officeart/2008/layout/SquareAccentList"/>
    <dgm:cxn modelId="{98112611-35F9-4671-AD03-C100AF9ADF6B}" type="presParOf" srcId="{02F9E8E2-F732-46CD-8E3F-2BA4FB80982F}" destId="{2DB97B0D-9173-44F6-9A36-4370580DC7C0}" srcOrd="1" destOrd="0" presId="urn:microsoft.com/office/officeart/2008/layout/SquareAccentList"/>
    <dgm:cxn modelId="{C0BCDDF9-0C48-4E0C-A926-C09CDB41367E}" type="presParOf" srcId="{A0172406-06E3-4CDB-AF82-968F4C852BC4}" destId="{F1BD0FC4-5E76-4029-85BE-2BA1494A56D1}" srcOrd="2" destOrd="0" presId="urn:microsoft.com/office/officeart/2008/layout/SquareAccentList"/>
    <dgm:cxn modelId="{08C10EAE-4DAD-4551-853A-BC4CCD4BF5BD}" type="presParOf" srcId="{F1BD0FC4-5E76-4029-85BE-2BA1494A56D1}" destId="{D996EC89-065F-4190-BDA6-5D86454C0741}" srcOrd="0" destOrd="0" presId="urn:microsoft.com/office/officeart/2008/layout/SquareAccentList"/>
    <dgm:cxn modelId="{924926C9-D2E9-496A-95BE-0FE7EAAD0D42}" type="presParOf" srcId="{D996EC89-065F-4190-BDA6-5D86454C0741}" destId="{95130328-7020-4984-8678-808739648EA7}" srcOrd="0" destOrd="0" presId="urn:microsoft.com/office/officeart/2008/layout/SquareAccentList"/>
    <dgm:cxn modelId="{8A8A84DB-5521-4AE3-9391-E1CC997B2510}" type="presParOf" srcId="{D996EC89-065F-4190-BDA6-5D86454C0741}" destId="{A74D2ED8-1A80-42EC-8011-9551AFCADE10}" srcOrd="1" destOrd="0" presId="urn:microsoft.com/office/officeart/2008/layout/SquareAccentList"/>
    <dgm:cxn modelId="{EBB897E0-EE81-4673-ABC4-13701228D921}" type="presParOf" srcId="{D996EC89-065F-4190-BDA6-5D86454C0741}" destId="{798FFA97-FFB2-4042-B373-C1C993E06317}" srcOrd="2" destOrd="0" presId="urn:microsoft.com/office/officeart/2008/layout/SquareAccentList"/>
    <dgm:cxn modelId="{C74DAFD9-F7A0-4E3C-B436-C887D9E3A2F7}" type="presParOf" srcId="{F1BD0FC4-5E76-4029-85BE-2BA1494A56D1}" destId="{D4808D17-1E69-4D0C-B9B3-163F043028A5}" srcOrd="1" destOrd="0" presId="urn:microsoft.com/office/officeart/2008/layout/SquareAccentList"/>
    <dgm:cxn modelId="{EEEA0578-D63A-4645-82EA-5F2EEC1D4823}" type="presParOf" srcId="{D4808D17-1E69-4D0C-B9B3-163F043028A5}" destId="{98EFB838-7C40-445D-B3F5-91C9F29A4905}" srcOrd="0" destOrd="0" presId="urn:microsoft.com/office/officeart/2008/layout/SquareAccentList"/>
    <dgm:cxn modelId="{ABDDCCF2-5351-49CB-B532-EC13966549C6}" type="presParOf" srcId="{98EFB838-7C40-445D-B3F5-91C9F29A4905}" destId="{BDDEB026-1CA0-4566-A1F6-3391B30F5C19}" srcOrd="0" destOrd="0" presId="urn:microsoft.com/office/officeart/2008/layout/SquareAccentList"/>
    <dgm:cxn modelId="{C9DCE32E-517F-4240-B1AE-79084B79D76D}" type="presParOf" srcId="{98EFB838-7C40-445D-B3F5-91C9F29A4905}" destId="{29746F7D-8B72-4AC8-9121-12295C6948D5}" srcOrd="1" destOrd="0" presId="urn:microsoft.com/office/officeart/2008/layout/SquareAccentList"/>
    <dgm:cxn modelId="{8976B424-7705-45D8-B556-B7198B36CBB4}" type="presParOf" srcId="{D4808D17-1E69-4D0C-B9B3-163F043028A5}" destId="{5B0B2044-3B01-4A07-8D42-D81143C770A6}" srcOrd="1" destOrd="0" presId="urn:microsoft.com/office/officeart/2008/layout/SquareAccentList"/>
    <dgm:cxn modelId="{3BCF3F05-81AB-460C-993F-F1F9BAE83249}" type="presParOf" srcId="{5B0B2044-3B01-4A07-8D42-D81143C770A6}" destId="{92C62264-1FEC-4DCD-8133-6A7F029C8677}" srcOrd="0" destOrd="0" presId="urn:microsoft.com/office/officeart/2008/layout/SquareAccentList"/>
    <dgm:cxn modelId="{B2DD7095-F322-49B8-BE87-D17C2ADFCF50}" type="presParOf" srcId="{5B0B2044-3B01-4A07-8D42-D81143C770A6}" destId="{9807CB63-6508-4425-8220-C50E5A84A57E}" srcOrd="1" destOrd="0" presId="urn:microsoft.com/office/officeart/2008/layout/SquareAccentList"/>
    <dgm:cxn modelId="{5CC066A0-55AA-4683-AC4B-28BF69BD1980}" type="presParOf" srcId="{D4808D17-1E69-4D0C-B9B3-163F043028A5}" destId="{4EF170E1-B917-4E6E-9776-CDF2729DB215}" srcOrd="2" destOrd="0" presId="urn:microsoft.com/office/officeart/2008/layout/SquareAccentList"/>
    <dgm:cxn modelId="{716569E9-98C5-48A6-B425-793DC8960D5E}" type="presParOf" srcId="{4EF170E1-B917-4E6E-9776-CDF2729DB215}" destId="{F89F709B-7D64-4BE8-9D94-C4FCE7C2E79F}" srcOrd="0" destOrd="0" presId="urn:microsoft.com/office/officeart/2008/layout/SquareAccentList"/>
    <dgm:cxn modelId="{AE0152CC-AFE1-4260-A53F-12BEE0C499C5}" type="presParOf" srcId="{4EF170E1-B917-4E6E-9776-CDF2729DB215}" destId="{E6ACBB15-3C8E-45D6-9C94-8E0B14144459}" srcOrd="1" destOrd="0" presId="urn:microsoft.com/office/officeart/2008/layout/SquareAccentList"/>
    <dgm:cxn modelId="{CDD722FE-338F-475B-93DA-FBB811C17F2B}" type="presParOf" srcId="{D4808D17-1E69-4D0C-B9B3-163F043028A5}" destId="{4A2ABE1A-485C-4705-AD5A-0CF8D3E77DA0}" srcOrd="3" destOrd="0" presId="urn:microsoft.com/office/officeart/2008/layout/SquareAccentList"/>
    <dgm:cxn modelId="{16EE6019-E770-4E7F-84CE-5810B6FF4B9B}" type="presParOf" srcId="{4A2ABE1A-485C-4705-AD5A-0CF8D3E77DA0}" destId="{F6ECD128-C6FB-43DE-8CD8-4CF988618512}" srcOrd="0" destOrd="0" presId="urn:microsoft.com/office/officeart/2008/layout/SquareAccentList"/>
    <dgm:cxn modelId="{A42D5542-D97E-44A5-8672-8CD8F07C17C0}" type="presParOf" srcId="{4A2ABE1A-485C-4705-AD5A-0CF8D3E77DA0}" destId="{77592846-2AA2-445A-A34E-7188D753C23B}" srcOrd="1" destOrd="0" presId="urn:microsoft.com/office/officeart/2008/layout/SquareAccentList"/>
    <dgm:cxn modelId="{3CC97642-D3AE-4AFA-9AD0-CA5AB5F8A2EA}" type="presParOf" srcId="{D4808D17-1E69-4D0C-B9B3-163F043028A5}" destId="{1A7FE0C6-3C30-4E17-A7FD-9BDD934DF02C}" srcOrd="4" destOrd="0" presId="urn:microsoft.com/office/officeart/2008/layout/SquareAccentList"/>
    <dgm:cxn modelId="{0ED6FE3B-617B-41A8-BBFE-6DD7CFA73470}" type="presParOf" srcId="{1A7FE0C6-3C30-4E17-A7FD-9BDD934DF02C}" destId="{F1A39929-C4BE-4AE8-A81E-B4CEC4182B4D}" srcOrd="0" destOrd="0" presId="urn:microsoft.com/office/officeart/2008/layout/SquareAccentList"/>
    <dgm:cxn modelId="{821952D2-692F-4CB7-BE3E-51F4C69D807B}" type="presParOf" srcId="{1A7FE0C6-3C30-4E17-A7FD-9BDD934DF02C}" destId="{F0CB9E82-C9A3-49C3-B227-06C133656AFD}" srcOrd="1" destOrd="0" presId="urn:microsoft.com/office/officeart/2008/layout/SquareAccentList"/>
    <dgm:cxn modelId="{874A9E3E-58BD-4800-8807-1A397792B90B}" type="presParOf" srcId="{D4808D17-1E69-4D0C-B9B3-163F043028A5}" destId="{921909BE-EA32-4D31-90E8-A1F0F0EE1100}" srcOrd="5" destOrd="0" presId="urn:microsoft.com/office/officeart/2008/layout/SquareAccentList"/>
    <dgm:cxn modelId="{D4ABFC2B-048B-4EF5-929D-47B51D4A87E3}" type="presParOf" srcId="{921909BE-EA32-4D31-90E8-A1F0F0EE1100}" destId="{E0FBCE7B-285E-49E1-9DE2-5EB76FE61F50}" srcOrd="0" destOrd="0" presId="urn:microsoft.com/office/officeart/2008/layout/SquareAccentList"/>
    <dgm:cxn modelId="{A5722560-6E15-4256-B25E-F99F65BC9A7D}" type="presParOf" srcId="{921909BE-EA32-4D31-90E8-A1F0F0EE1100}" destId="{3848E2DA-FE5B-411D-9856-6574FA9020BF}" srcOrd="1" destOrd="0" presId="urn:microsoft.com/office/officeart/2008/layout/SquareAccentList"/>
    <dgm:cxn modelId="{47886465-2AD0-40D1-B903-5741151D5949}" type="presParOf" srcId="{D4808D17-1E69-4D0C-B9B3-163F043028A5}" destId="{4552E150-AB90-4A0B-8A47-0AE3F9E85007}" srcOrd="6" destOrd="0" presId="urn:microsoft.com/office/officeart/2008/layout/SquareAccentList"/>
    <dgm:cxn modelId="{5129F96E-C17F-4350-BA52-223CD38BB610}" type="presParOf" srcId="{4552E150-AB90-4A0B-8A47-0AE3F9E85007}" destId="{D18282B3-127E-4F9A-8937-4860443FCA25}" srcOrd="0" destOrd="0" presId="urn:microsoft.com/office/officeart/2008/layout/SquareAccentList"/>
    <dgm:cxn modelId="{FF6287AF-8D25-49E3-9EAA-41F46186832E}" type="presParOf" srcId="{4552E150-AB90-4A0B-8A47-0AE3F9E85007}" destId="{B349C707-0127-4650-9382-974434A015A1}" srcOrd="1" destOrd="0" presId="urn:microsoft.com/office/officeart/2008/layout/SquareAccentList"/>
    <dgm:cxn modelId="{E8B23116-7DF9-4212-B89E-EBE6637263B6}" type="presParOf" srcId="{A0172406-06E3-4CDB-AF82-968F4C852BC4}" destId="{EE6E0BD7-620E-4006-B8A2-F4B9D8E2721B}" srcOrd="3" destOrd="0" presId="urn:microsoft.com/office/officeart/2008/layout/SquareAccentList"/>
    <dgm:cxn modelId="{FED10C72-FB7C-4292-BF26-A8E8C0F5EF76}" type="presParOf" srcId="{EE6E0BD7-620E-4006-B8A2-F4B9D8E2721B}" destId="{37C72679-D01A-43C3-83C6-85838D3CE84A}" srcOrd="0" destOrd="0" presId="urn:microsoft.com/office/officeart/2008/layout/SquareAccentList"/>
    <dgm:cxn modelId="{B31F8CF8-A8B5-4E20-B794-C9B3CDD4E769}" type="presParOf" srcId="{37C72679-D01A-43C3-83C6-85838D3CE84A}" destId="{6A4BB678-E667-4F34-9185-A47E3ED786E1}" srcOrd="0" destOrd="0" presId="urn:microsoft.com/office/officeart/2008/layout/SquareAccentList"/>
    <dgm:cxn modelId="{6B5A6899-80FE-4686-9F18-23EF5B0FC5D4}" type="presParOf" srcId="{37C72679-D01A-43C3-83C6-85838D3CE84A}" destId="{16E73D8F-64F2-477F-B9B8-EB4D7E410C99}" srcOrd="1" destOrd="0" presId="urn:microsoft.com/office/officeart/2008/layout/SquareAccentList"/>
    <dgm:cxn modelId="{BE691C91-80C9-468D-A434-6473CC4D7D61}" type="presParOf" srcId="{37C72679-D01A-43C3-83C6-85838D3CE84A}" destId="{DDE6AE91-F26F-4971-A758-0AA3BFB9BE53}" srcOrd="2" destOrd="0" presId="urn:microsoft.com/office/officeart/2008/layout/SquareAccentList"/>
    <dgm:cxn modelId="{A6838209-BFA7-4658-A0E7-FD6AE813102D}" type="presParOf" srcId="{EE6E0BD7-620E-4006-B8A2-F4B9D8E2721B}" destId="{AEE39968-B51F-4DC2-A7BF-6C5B76F45C62}" srcOrd="1" destOrd="0" presId="urn:microsoft.com/office/officeart/2008/layout/SquareAccentList"/>
    <dgm:cxn modelId="{CB319D04-48F1-47FE-839A-1E57D5A82F4B}" type="presParOf" srcId="{AEE39968-B51F-4DC2-A7BF-6C5B76F45C62}" destId="{4D684804-C3A6-4EB2-84E0-B90032F10E95}" srcOrd="0" destOrd="0" presId="urn:microsoft.com/office/officeart/2008/layout/SquareAccentList"/>
    <dgm:cxn modelId="{67B0E1C0-193D-4748-8F5B-D7100536DDA6}" type="presParOf" srcId="{4D684804-C3A6-4EB2-84E0-B90032F10E95}" destId="{306B8AB9-0177-4021-B213-D360055054E2}" srcOrd="0" destOrd="0" presId="urn:microsoft.com/office/officeart/2008/layout/SquareAccentList"/>
    <dgm:cxn modelId="{057F73B5-A0FB-42A3-8EC2-CD42C13AF513}" type="presParOf" srcId="{4D684804-C3A6-4EB2-84E0-B90032F10E95}" destId="{9B3DBF7D-A74F-4A72-8D9C-D58DAD55EC8D}" srcOrd="1" destOrd="0" presId="urn:microsoft.com/office/officeart/2008/layout/SquareAccentList"/>
    <dgm:cxn modelId="{88DB51FD-9AB4-4206-AC36-8E78D134E272}" type="presParOf" srcId="{AEE39968-B51F-4DC2-A7BF-6C5B76F45C62}" destId="{781B5BD9-5119-4EBD-95D6-7AA2E668091E}" srcOrd="1" destOrd="0" presId="urn:microsoft.com/office/officeart/2008/layout/SquareAccentList"/>
    <dgm:cxn modelId="{CFDDEAAA-6A14-4590-87F7-A0A1E88DDE63}" type="presParOf" srcId="{781B5BD9-5119-4EBD-95D6-7AA2E668091E}" destId="{D60DBFD8-98DA-4D5F-B22D-CA0660732CB3}" srcOrd="0" destOrd="0" presId="urn:microsoft.com/office/officeart/2008/layout/SquareAccentList"/>
    <dgm:cxn modelId="{439F5AFC-47B4-42BD-A65A-36C100A0F07A}" type="presParOf" srcId="{781B5BD9-5119-4EBD-95D6-7AA2E668091E}" destId="{2FA8801A-D527-4C71-A54E-11273A32505B}" srcOrd="1" destOrd="0" presId="urn:microsoft.com/office/officeart/2008/layout/SquareAccentList"/>
    <dgm:cxn modelId="{33166DF8-D167-49FA-921E-C5727D927C1C}" type="presParOf" srcId="{AEE39968-B51F-4DC2-A7BF-6C5B76F45C62}" destId="{19786A43-0B6B-47AB-8F01-879927DF0765}" srcOrd="2" destOrd="0" presId="urn:microsoft.com/office/officeart/2008/layout/SquareAccentList"/>
    <dgm:cxn modelId="{DF7C041E-1369-45E6-B76E-70DFE4D3154D}" type="presParOf" srcId="{19786A43-0B6B-47AB-8F01-879927DF0765}" destId="{2E853446-CE98-4DD9-9139-C3B90CFEB060}" srcOrd="0" destOrd="0" presId="urn:microsoft.com/office/officeart/2008/layout/SquareAccentList"/>
    <dgm:cxn modelId="{84D020FC-591D-4569-BCD0-A174364D6220}" type="presParOf" srcId="{19786A43-0B6B-47AB-8F01-879927DF0765}" destId="{712E871A-131D-4424-9159-D3169091A4DD}" srcOrd="1" destOrd="0" presId="urn:microsoft.com/office/officeart/2008/layout/SquareAccentList"/>
    <dgm:cxn modelId="{39B41FC4-CB36-433D-812C-B2D308D1525E}" type="presParOf" srcId="{AEE39968-B51F-4DC2-A7BF-6C5B76F45C62}" destId="{DE5C7FA7-3CE5-425B-9880-D2F2067CD757}" srcOrd="3" destOrd="0" presId="urn:microsoft.com/office/officeart/2008/layout/SquareAccentList"/>
    <dgm:cxn modelId="{77096D10-24BD-4270-8421-0F65AA357F3C}" type="presParOf" srcId="{DE5C7FA7-3CE5-425B-9880-D2F2067CD757}" destId="{4CAB199C-D7BF-4140-95FB-A77F0A52E300}" srcOrd="0" destOrd="0" presId="urn:microsoft.com/office/officeart/2008/layout/SquareAccentList"/>
    <dgm:cxn modelId="{731260EF-6A33-4A06-9984-4930460B13B4}" type="presParOf" srcId="{DE5C7FA7-3CE5-425B-9880-D2F2067CD757}" destId="{28ADCB28-5D30-4892-BC71-4DC4B9E652EE}" srcOrd="1" destOrd="0" presId="urn:microsoft.com/office/officeart/2008/layout/SquareAccentList"/>
    <dgm:cxn modelId="{13F5D420-A188-4F56-8283-424D0D37D121}" type="presParOf" srcId="{AEE39968-B51F-4DC2-A7BF-6C5B76F45C62}" destId="{7E102AC5-E959-4656-BB20-F82F4FCD5A22}" srcOrd="4" destOrd="0" presId="urn:microsoft.com/office/officeart/2008/layout/SquareAccentList"/>
    <dgm:cxn modelId="{370BF73A-508A-46BB-9A3E-6B8A01311B85}" type="presParOf" srcId="{7E102AC5-E959-4656-BB20-F82F4FCD5A22}" destId="{5DF61CFB-81BF-4877-A813-C7E0480E1B5F}" srcOrd="0" destOrd="0" presId="urn:microsoft.com/office/officeart/2008/layout/SquareAccentList"/>
    <dgm:cxn modelId="{D673D329-E525-4593-9D8C-2CCBCF057003}" type="presParOf" srcId="{7E102AC5-E959-4656-BB20-F82F4FCD5A22}" destId="{70BFF187-0AAF-4BE2-A27E-6FF96459F13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5F97A1-4CB5-4D33-9629-6253E369273B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BB6171C-7888-41A9-8A47-82AF58A64A94}">
      <dgm:prSet phldrT="[Tekst]"/>
      <dgm:spPr/>
      <dgm:t>
        <a:bodyPr/>
        <a:lstStyle/>
        <a:p>
          <a:r>
            <a:rPr lang="pl-PL" b="1" dirty="0"/>
            <a:t>Choroby sercowo -naczyniowe</a:t>
          </a:r>
        </a:p>
      </dgm:t>
    </dgm:pt>
    <dgm:pt modelId="{1D9267D4-8045-4B7C-B774-B8EAC0B7DD8E}" type="parTrans" cxnId="{DB4E5B69-8F4B-421E-8E84-34806F5926B4}">
      <dgm:prSet/>
      <dgm:spPr/>
      <dgm:t>
        <a:bodyPr/>
        <a:lstStyle/>
        <a:p>
          <a:endParaRPr lang="pl-PL"/>
        </a:p>
      </dgm:t>
    </dgm:pt>
    <dgm:pt modelId="{66CC45C6-195D-4470-AE26-1C7E22B84D58}" type="sibTrans" cxnId="{DB4E5B69-8F4B-421E-8E84-34806F5926B4}">
      <dgm:prSet/>
      <dgm:spPr/>
      <dgm:t>
        <a:bodyPr/>
        <a:lstStyle/>
        <a:p>
          <a:endParaRPr lang="pl-PL"/>
        </a:p>
      </dgm:t>
    </dgm:pt>
    <dgm:pt modelId="{8B8C7F57-AF3A-49BD-B54A-4FC14270AC31}">
      <dgm:prSet phldrT="[Tekst]"/>
      <dgm:spPr/>
      <dgm:t>
        <a:bodyPr/>
        <a:lstStyle/>
        <a:p>
          <a:r>
            <a:rPr lang="pl-PL" dirty="0" err="1"/>
            <a:t>TnI</a:t>
          </a:r>
          <a:endParaRPr lang="pl-PL" dirty="0"/>
        </a:p>
      </dgm:t>
    </dgm:pt>
    <dgm:pt modelId="{377006DE-1590-4DE8-A0AA-227C0B015675}" type="parTrans" cxnId="{9B75D124-9037-471B-826E-AB4DA5CD6B3E}">
      <dgm:prSet/>
      <dgm:spPr/>
      <dgm:t>
        <a:bodyPr/>
        <a:lstStyle/>
        <a:p>
          <a:endParaRPr lang="pl-PL"/>
        </a:p>
      </dgm:t>
    </dgm:pt>
    <dgm:pt modelId="{B5829301-88CC-40A9-B033-E5D3C6D5AF44}" type="sibTrans" cxnId="{9B75D124-9037-471B-826E-AB4DA5CD6B3E}">
      <dgm:prSet/>
      <dgm:spPr/>
      <dgm:t>
        <a:bodyPr/>
        <a:lstStyle/>
        <a:p>
          <a:endParaRPr lang="pl-PL"/>
        </a:p>
      </dgm:t>
    </dgm:pt>
    <dgm:pt modelId="{F90AF63A-F880-4398-9459-7C1D04680FBB}">
      <dgm:prSet phldrT="[Tekst]"/>
      <dgm:spPr/>
      <dgm:t>
        <a:bodyPr/>
        <a:lstStyle/>
        <a:p>
          <a:r>
            <a:rPr lang="pl-PL" dirty="0"/>
            <a:t>CK-MB</a:t>
          </a:r>
        </a:p>
      </dgm:t>
    </dgm:pt>
    <dgm:pt modelId="{B67FAD59-4379-4FE5-87DA-81595426687A}" type="parTrans" cxnId="{90ED75D3-8D4E-4D33-9CF0-DAAF99F935F2}">
      <dgm:prSet/>
      <dgm:spPr/>
      <dgm:t>
        <a:bodyPr/>
        <a:lstStyle/>
        <a:p>
          <a:endParaRPr lang="pl-PL"/>
        </a:p>
      </dgm:t>
    </dgm:pt>
    <dgm:pt modelId="{647B26A5-8BA2-4470-9CF2-B84CDF3C1233}" type="sibTrans" cxnId="{90ED75D3-8D4E-4D33-9CF0-DAAF99F935F2}">
      <dgm:prSet/>
      <dgm:spPr/>
      <dgm:t>
        <a:bodyPr/>
        <a:lstStyle/>
        <a:p>
          <a:endParaRPr lang="pl-PL"/>
        </a:p>
      </dgm:t>
    </dgm:pt>
    <dgm:pt modelId="{D787B514-6FE3-4B60-B2D8-5FAFE9B06E3D}">
      <dgm:prSet phldrT="[Tekst]"/>
      <dgm:spPr/>
      <dgm:t>
        <a:bodyPr/>
        <a:lstStyle/>
        <a:p>
          <a:r>
            <a:rPr lang="pl-PL" b="1" dirty="0"/>
            <a:t>Hormony</a:t>
          </a:r>
        </a:p>
      </dgm:t>
    </dgm:pt>
    <dgm:pt modelId="{733BF067-9B8C-4BE0-88F3-A41105F43F09}" type="parTrans" cxnId="{C1003551-4C21-4176-9A32-03ACBE023B43}">
      <dgm:prSet/>
      <dgm:spPr/>
      <dgm:t>
        <a:bodyPr/>
        <a:lstStyle/>
        <a:p>
          <a:endParaRPr lang="pl-PL"/>
        </a:p>
      </dgm:t>
    </dgm:pt>
    <dgm:pt modelId="{A7716C60-F65B-4371-8D60-A39738979BE4}" type="sibTrans" cxnId="{C1003551-4C21-4176-9A32-03ACBE023B43}">
      <dgm:prSet/>
      <dgm:spPr/>
      <dgm:t>
        <a:bodyPr/>
        <a:lstStyle/>
        <a:p>
          <a:endParaRPr lang="pl-PL"/>
        </a:p>
      </dgm:t>
    </dgm:pt>
    <dgm:pt modelId="{9D18F761-8159-4BE9-9926-1763C1A6B8B4}">
      <dgm:prSet phldrT="[Tekst]"/>
      <dgm:spPr/>
      <dgm:t>
        <a:bodyPr/>
        <a:lstStyle/>
        <a:p>
          <a:r>
            <a:rPr lang="el-GR" dirty="0"/>
            <a:t>Β</a:t>
          </a:r>
          <a:r>
            <a:rPr lang="pl-PL" dirty="0"/>
            <a:t>-</a:t>
          </a:r>
          <a:r>
            <a:rPr lang="pl-PL" dirty="0" err="1"/>
            <a:t>hCG</a:t>
          </a:r>
          <a:endParaRPr lang="pl-PL" dirty="0"/>
        </a:p>
      </dgm:t>
    </dgm:pt>
    <dgm:pt modelId="{83A4DDCE-D4AF-4C44-9C6E-AFDCF58CBFB0}" type="parTrans" cxnId="{93750327-F840-4D21-B2FF-8A896EE3C9F9}">
      <dgm:prSet/>
      <dgm:spPr/>
      <dgm:t>
        <a:bodyPr/>
        <a:lstStyle/>
        <a:p>
          <a:endParaRPr lang="pl-PL"/>
        </a:p>
      </dgm:t>
    </dgm:pt>
    <dgm:pt modelId="{FA05094A-6D8B-4DB5-885B-BC33144D264B}" type="sibTrans" cxnId="{93750327-F840-4D21-B2FF-8A896EE3C9F9}">
      <dgm:prSet/>
      <dgm:spPr/>
      <dgm:t>
        <a:bodyPr/>
        <a:lstStyle/>
        <a:p>
          <a:endParaRPr lang="pl-PL"/>
        </a:p>
      </dgm:t>
    </dgm:pt>
    <dgm:pt modelId="{1BC5152A-5553-4FAC-B508-1FE33A2032BF}">
      <dgm:prSet phldrT="[Tekst]"/>
      <dgm:spPr/>
      <dgm:t>
        <a:bodyPr/>
        <a:lstStyle/>
        <a:p>
          <a:r>
            <a:rPr lang="pl-PL" dirty="0"/>
            <a:t>LH</a:t>
          </a:r>
        </a:p>
      </dgm:t>
    </dgm:pt>
    <dgm:pt modelId="{633D962E-1ECF-41E0-893D-4BB50A9A9957}" type="parTrans" cxnId="{B045CC89-6EE5-4696-AC5B-65BEE77F5617}">
      <dgm:prSet/>
      <dgm:spPr/>
      <dgm:t>
        <a:bodyPr/>
        <a:lstStyle/>
        <a:p>
          <a:endParaRPr lang="pl-PL"/>
        </a:p>
      </dgm:t>
    </dgm:pt>
    <dgm:pt modelId="{89C472A4-7F8F-456F-9BCB-95F2EC758DC2}" type="sibTrans" cxnId="{B045CC89-6EE5-4696-AC5B-65BEE77F5617}">
      <dgm:prSet/>
      <dgm:spPr/>
      <dgm:t>
        <a:bodyPr/>
        <a:lstStyle/>
        <a:p>
          <a:endParaRPr lang="pl-PL"/>
        </a:p>
      </dgm:t>
    </dgm:pt>
    <dgm:pt modelId="{02F29A21-1018-4799-A043-02DFC10C4381}">
      <dgm:prSet phldrT="[Tekst]"/>
      <dgm:spPr/>
      <dgm:t>
        <a:bodyPr/>
        <a:lstStyle/>
        <a:p>
          <a:r>
            <a:rPr lang="pl-PL" dirty="0"/>
            <a:t>TSH</a:t>
          </a:r>
        </a:p>
      </dgm:t>
    </dgm:pt>
    <dgm:pt modelId="{FBCD235C-755A-4829-92DD-F4B9E0032E5C}" type="parTrans" cxnId="{69DC2722-BA70-41F5-B41A-43AF113FAB4D}">
      <dgm:prSet/>
      <dgm:spPr/>
      <dgm:t>
        <a:bodyPr/>
        <a:lstStyle/>
        <a:p>
          <a:endParaRPr lang="pl-PL"/>
        </a:p>
      </dgm:t>
    </dgm:pt>
    <dgm:pt modelId="{F62F0895-78AD-48D5-9749-5363B65E5D16}" type="sibTrans" cxnId="{69DC2722-BA70-41F5-B41A-43AF113FAB4D}">
      <dgm:prSet/>
      <dgm:spPr/>
      <dgm:t>
        <a:bodyPr/>
        <a:lstStyle/>
        <a:p>
          <a:endParaRPr lang="pl-PL"/>
        </a:p>
      </dgm:t>
    </dgm:pt>
    <dgm:pt modelId="{A1BBFDF2-3B09-43B6-8973-DC3098913650}">
      <dgm:prSet phldrT="[Tekst]"/>
      <dgm:spPr/>
      <dgm:t>
        <a:bodyPr/>
        <a:lstStyle/>
        <a:p>
          <a:r>
            <a:rPr lang="pl-PL" b="1" dirty="0"/>
            <a:t>Stany zapalne</a:t>
          </a:r>
        </a:p>
      </dgm:t>
    </dgm:pt>
    <dgm:pt modelId="{E2E798DF-B3FB-4021-8136-F30F2A5542D0}" type="parTrans" cxnId="{73F5294E-A2CD-47E4-A383-C1F79A3BBC3D}">
      <dgm:prSet/>
      <dgm:spPr/>
      <dgm:t>
        <a:bodyPr/>
        <a:lstStyle/>
        <a:p>
          <a:endParaRPr lang="pl-PL"/>
        </a:p>
      </dgm:t>
    </dgm:pt>
    <dgm:pt modelId="{475D1397-DC43-4883-8CC9-97BC97B201AC}" type="sibTrans" cxnId="{73F5294E-A2CD-47E4-A383-C1F79A3BBC3D}">
      <dgm:prSet/>
      <dgm:spPr/>
      <dgm:t>
        <a:bodyPr/>
        <a:lstStyle/>
        <a:p>
          <a:endParaRPr lang="pl-PL"/>
        </a:p>
      </dgm:t>
    </dgm:pt>
    <dgm:pt modelId="{B642CC9D-A1E9-47AC-AD51-F83A5FC8275F}">
      <dgm:prSet phldrT="[Tekst]"/>
      <dgm:spPr/>
      <dgm:t>
        <a:bodyPr/>
        <a:lstStyle/>
        <a:p>
          <a:r>
            <a:rPr lang="pl-PL" dirty="0"/>
            <a:t>CRP</a:t>
          </a:r>
        </a:p>
      </dgm:t>
    </dgm:pt>
    <dgm:pt modelId="{E0E706F7-0DBF-4190-BE31-327A73DD8CB4}" type="parTrans" cxnId="{60C45010-2DB3-4420-BA79-6A9970511E94}">
      <dgm:prSet/>
      <dgm:spPr/>
      <dgm:t>
        <a:bodyPr/>
        <a:lstStyle/>
        <a:p>
          <a:endParaRPr lang="pl-PL"/>
        </a:p>
      </dgm:t>
    </dgm:pt>
    <dgm:pt modelId="{18F5BECF-0F1D-4926-9A45-CBE9EA921030}" type="sibTrans" cxnId="{60C45010-2DB3-4420-BA79-6A9970511E94}">
      <dgm:prSet/>
      <dgm:spPr/>
      <dgm:t>
        <a:bodyPr/>
        <a:lstStyle/>
        <a:p>
          <a:endParaRPr lang="pl-PL"/>
        </a:p>
      </dgm:t>
    </dgm:pt>
    <dgm:pt modelId="{B9FA2EF5-C66D-4E27-BC7C-46A418D79A3A}">
      <dgm:prSet phldrT="[Tekst]"/>
      <dgm:spPr/>
      <dgm:t>
        <a:bodyPr/>
        <a:lstStyle/>
        <a:p>
          <a:r>
            <a:rPr lang="pl-PL" b="1" dirty="0"/>
            <a:t>Inne</a:t>
          </a:r>
        </a:p>
      </dgm:t>
    </dgm:pt>
    <dgm:pt modelId="{822640C0-591B-4B24-A1EC-6C483F78489B}" type="parTrans" cxnId="{048A3F3F-789A-40E0-95C7-ABB8FCC8E8EC}">
      <dgm:prSet/>
      <dgm:spPr/>
      <dgm:t>
        <a:bodyPr/>
        <a:lstStyle/>
        <a:p>
          <a:endParaRPr lang="pl-PL"/>
        </a:p>
      </dgm:t>
    </dgm:pt>
    <dgm:pt modelId="{1315AD28-3D75-45B9-A508-CB4CEBBF4A06}" type="sibTrans" cxnId="{048A3F3F-789A-40E0-95C7-ABB8FCC8E8EC}">
      <dgm:prSet/>
      <dgm:spPr/>
      <dgm:t>
        <a:bodyPr/>
        <a:lstStyle/>
        <a:p>
          <a:endParaRPr lang="pl-PL"/>
        </a:p>
      </dgm:t>
    </dgm:pt>
    <dgm:pt modelId="{5577DB72-C107-48CC-A32D-BF1D703564BD}">
      <dgm:prSet phldrT="[Tekst]"/>
      <dgm:spPr/>
      <dgm:t>
        <a:bodyPr/>
        <a:lstStyle/>
        <a:p>
          <a:r>
            <a:rPr lang="pl-PL" dirty="0"/>
            <a:t>HbA1c</a:t>
          </a:r>
        </a:p>
      </dgm:t>
    </dgm:pt>
    <dgm:pt modelId="{99CD4251-DE9C-41DC-A77C-4F857A73DABE}" type="parTrans" cxnId="{73ECE598-F4D8-43D9-8C3B-675E26781629}">
      <dgm:prSet/>
      <dgm:spPr/>
      <dgm:t>
        <a:bodyPr/>
        <a:lstStyle/>
        <a:p>
          <a:endParaRPr lang="pl-PL"/>
        </a:p>
      </dgm:t>
    </dgm:pt>
    <dgm:pt modelId="{B6F0B58A-50C5-4D37-A2C3-5F48D3181BA5}" type="sibTrans" cxnId="{73ECE598-F4D8-43D9-8C3B-675E26781629}">
      <dgm:prSet/>
      <dgm:spPr/>
      <dgm:t>
        <a:bodyPr/>
        <a:lstStyle/>
        <a:p>
          <a:endParaRPr lang="pl-PL"/>
        </a:p>
      </dgm:t>
    </dgm:pt>
    <dgm:pt modelId="{11B0CF6D-DB5A-4A7F-9B65-8EAD71181DF3}">
      <dgm:prSet phldrT="[Tekst]"/>
      <dgm:spPr/>
      <dgm:t>
        <a:bodyPr/>
        <a:lstStyle/>
        <a:p>
          <a:r>
            <a:rPr lang="pl-PL" dirty="0"/>
            <a:t>U-Albumin</a:t>
          </a:r>
        </a:p>
      </dgm:t>
    </dgm:pt>
    <dgm:pt modelId="{252166FF-287A-4B97-B054-8ABD4AE0898C}" type="parTrans" cxnId="{76C6D946-4E20-4D13-A3DD-0DCFD3BAA22D}">
      <dgm:prSet/>
      <dgm:spPr/>
      <dgm:t>
        <a:bodyPr/>
        <a:lstStyle/>
        <a:p>
          <a:endParaRPr lang="pl-PL"/>
        </a:p>
      </dgm:t>
    </dgm:pt>
    <dgm:pt modelId="{AFD18ACC-076F-4D68-9AF2-F3F6F409AEBC}" type="sibTrans" cxnId="{76C6D946-4E20-4D13-A3DD-0DCFD3BAA22D}">
      <dgm:prSet/>
      <dgm:spPr/>
      <dgm:t>
        <a:bodyPr/>
        <a:lstStyle/>
        <a:p>
          <a:endParaRPr lang="pl-PL"/>
        </a:p>
      </dgm:t>
    </dgm:pt>
    <dgm:pt modelId="{F31FF7CA-B9C4-45E2-BB53-DBF3D670AF62}">
      <dgm:prSet phldrT="[Tekst]"/>
      <dgm:spPr/>
      <dgm:t>
        <a:bodyPr/>
        <a:lstStyle/>
        <a:p>
          <a:r>
            <a:rPr lang="pl-PL" dirty="0"/>
            <a:t>D-dimer</a:t>
          </a:r>
        </a:p>
      </dgm:t>
    </dgm:pt>
    <dgm:pt modelId="{7075E637-49A6-4D8C-AF43-152102433A96}" type="parTrans" cxnId="{F6765240-3584-4F8B-8E1E-56816F3BE675}">
      <dgm:prSet/>
      <dgm:spPr/>
      <dgm:t>
        <a:bodyPr/>
        <a:lstStyle/>
        <a:p>
          <a:endParaRPr lang="pl-PL"/>
        </a:p>
      </dgm:t>
    </dgm:pt>
    <dgm:pt modelId="{7A86C2D9-2E63-4268-AD73-C1540CA2BF62}" type="sibTrans" cxnId="{F6765240-3584-4F8B-8E1E-56816F3BE675}">
      <dgm:prSet/>
      <dgm:spPr/>
      <dgm:t>
        <a:bodyPr/>
        <a:lstStyle/>
        <a:p>
          <a:endParaRPr lang="pl-PL"/>
        </a:p>
      </dgm:t>
    </dgm:pt>
    <dgm:pt modelId="{60AF65F3-67CD-4FDC-A3FE-AB276E6A3FD9}">
      <dgm:prSet phldrT="[Tekst]"/>
      <dgm:spPr/>
      <dgm:t>
        <a:bodyPr/>
        <a:lstStyle/>
        <a:p>
          <a:r>
            <a:rPr lang="pl-PL" dirty="0"/>
            <a:t>NT-</a:t>
          </a:r>
          <a:r>
            <a:rPr lang="pl-PL" dirty="0" err="1"/>
            <a:t>proBNP</a:t>
          </a:r>
          <a:endParaRPr lang="pl-PL" dirty="0"/>
        </a:p>
      </dgm:t>
    </dgm:pt>
    <dgm:pt modelId="{E50F23CE-3263-4C73-BC18-02BF93841536}" type="parTrans" cxnId="{868BEF62-088E-4C41-8F1C-2931F3BE1EA2}">
      <dgm:prSet/>
      <dgm:spPr/>
      <dgm:t>
        <a:bodyPr/>
        <a:lstStyle/>
        <a:p>
          <a:endParaRPr lang="pl-PL"/>
        </a:p>
      </dgm:t>
    </dgm:pt>
    <dgm:pt modelId="{8927F4CB-BB87-4103-896F-FB92F0938B59}" type="sibTrans" cxnId="{868BEF62-088E-4C41-8F1C-2931F3BE1EA2}">
      <dgm:prSet/>
      <dgm:spPr/>
      <dgm:t>
        <a:bodyPr/>
        <a:lstStyle/>
        <a:p>
          <a:endParaRPr lang="pl-PL"/>
        </a:p>
      </dgm:t>
    </dgm:pt>
    <dgm:pt modelId="{2054CC43-22C4-4C45-99A2-7B0CE65AFF55}">
      <dgm:prSet phldrT="[Tekst]"/>
      <dgm:spPr/>
      <dgm:t>
        <a:bodyPr/>
        <a:lstStyle/>
        <a:p>
          <a:r>
            <a:rPr lang="pl-PL" dirty="0"/>
            <a:t>T4</a:t>
          </a:r>
        </a:p>
      </dgm:t>
    </dgm:pt>
    <dgm:pt modelId="{DA1C4428-A370-4D25-8487-CFDAC4BA2FBC}" type="parTrans" cxnId="{AA1327AF-5AA9-46F8-A13E-0DE152F63C38}">
      <dgm:prSet/>
      <dgm:spPr/>
      <dgm:t>
        <a:bodyPr/>
        <a:lstStyle/>
        <a:p>
          <a:endParaRPr lang="pl-PL"/>
        </a:p>
      </dgm:t>
    </dgm:pt>
    <dgm:pt modelId="{B3C676F8-DFEF-474E-9811-74DD4F5D7DE4}" type="sibTrans" cxnId="{AA1327AF-5AA9-46F8-A13E-0DE152F63C38}">
      <dgm:prSet/>
      <dgm:spPr/>
      <dgm:t>
        <a:bodyPr/>
        <a:lstStyle/>
        <a:p>
          <a:endParaRPr lang="pl-PL"/>
        </a:p>
      </dgm:t>
    </dgm:pt>
    <dgm:pt modelId="{3D0DCE22-703F-446E-9191-9F515C152444}">
      <dgm:prSet phldrT="[Tekst]"/>
      <dgm:spPr/>
      <dgm:t>
        <a:bodyPr/>
        <a:lstStyle/>
        <a:p>
          <a:r>
            <a:rPr lang="pl-PL" dirty="0"/>
            <a:t>fT4</a:t>
          </a:r>
        </a:p>
      </dgm:t>
    </dgm:pt>
    <dgm:pt modelId="{5B0517A0-CF48-428D-8228-246944A6A7AD}" type="parTrans" cxnId="{A4C350E5-1B87-4483-865A-E9A34798F2D0}">
      <dgm:prSet/>
      <dgm:spPr/>
      <dgm:t>
        <a:bodyPr/>
        <a:lstStyle/>
        <a:p>
          <a:endParaRPr lang="pl-PL"/>
        </a:p>
      </dgm:t>
    </dgm:pt>
    <dgm:pt modelId="{4E3CEBD3-FFC4-4986-8E9C-DC76F1E3D0AE}" type="sibTrans" cxnId="{A4C350E5-1B87-4483-865A-E9A34798F2D0}">
      <dgm:prSet/>
      <dgm:spPr/>
      <dgm:t>
        <a:bodyPr/>
        <a:lstStyle/>
        <a:p>
          <a:endParaRPr lang="pl-PL"/>
        </a:p>
      </dgm:t>
    </dgm:pt>
    <dgm:pt modelId="{E7CC21A5-CB35-44AF-AFDE-1961DE0FBD4E}">
      <dgm:prSet phldrT="[Tekst]"/>
      <dgm:spPr/>
      <dgm:t>
        <a:bodyPr/>
        <a:lstStyle/>
        <a:p>
          <a:r>
            <a:rPr lang="pl-PL" dirty="0"/>
            <a:t>PCT</a:t>
          </a:r>
        </a:p>
      </dgm:t>
    </dgm:pt>
    <dgm:pt modelId="{2A924850-327F-49C1-A995-AC4DA71365D5}" type="parTrans" cxnId="{F76A59D8-5CC8-4CBF-9C94-7B111DA5FC34}">
      <dgm:prSet/>
      <dgm:spPr/>
      <dgm:t>
        <a:bodyPr/>
        <a:lstStyle/>
        <a:p>
          <a:endParaRPr lang="pl-PL"/>
        </a:p>
      </dgm:t>
    </dgm:pt>
    <dgm:pt modelId="{DB9F7ABD-CE4E-4958-A3ED-687D1A18F858}" type="sibTrans" cxnId="{F76A59D8-5CC8-4CBF-9C94-7B111DA5FC34}">
      <dgm:prSet/>
      <dgm:spPr/>
      <dgm:t>
        <a:bodyPr/>
        <a:lstStyle/>
        <a:p>
          <a:endParaRPr lang="pl-PL"/>
        </a:p>
      </dgm:t>
    </dgm:pt>
    <dgm:pt modelId="{CABE326F-4F4B-42FF-AF8C-22CE1AF12137}">
      <dgm:prSet phldrT="[Tekst]"/>
      <dgm:spPr/>
      <dgm:t>
        <a:bodyPr/>
        <a:lstStyle/>
        <a:p>
          <a:r>
            <a:rPr lang="pl-PL" dirty="0" err="1"/>
            <a:t>hs</a:t>
          </a:r>
          <a:r>
            <a:rPr lang="pl-PL" dirty="0"/>
            <a:t>-CRP</a:t>
          </a:r>
        </a:p>
      </dgm:t>
    </dgm:pt>
    <dgm:pt modelId="{82D97485-D1F4-44DB-B195-BBC04F43AF92}" type="parTrans" cxnId="{8360242C-AF3B-4F8C-845D-4ADAAB5C42D4}">
      <dgm:prSet/>
      <dgm:spPr/>
      <dgm:t>
        <a:bodyPr/>
        <a:lstStyle/>
        <a:p>
          <a:endParaRPr lang="pl-PL"/>
        </a:p>
      </dgm:t>
    </dgm:pt>
    <dgm:pt modelId="{D8BF82D7-BC34-46E5-BD1F-54CBEBEAD2B6}" type="sibTrans" cxnId="{8360242C-AF3B-4F8C-845D-4ADAAB5C42D4}">
      <dgm:prSet/>
      <dgm:spPr/>
      <dgm:t>
        <a:bodyPr/>
        <a:lstStyle/>
        <a:p>
          <a:endParaRPr lang="pl-PL"/>
        </a:p>
      </dgm:t>
    </dgm:pt>
    <dgm:pt modelId="{98556290-F19D-44B4-9808-4C82AB57B5F0}">
      <dgm:prSet phldrT="[Tekst]"/>
      <dgm:spPr/>
      <dgm:t>
        <a:bodyPr/>
        <a:lstStyle/>
        <a:p>
          <a:r>
            <a:rPr lang="pl-PL" dirty="0" err="1"/>
            <a:t>iFOB</a:t>
          </a:r>
          <a:endParaRPr lang="pl-PL" dirty="0"/>
        </a:p>
      </dgm:t>
    </dgm:pt>
    <dgm:pt modelId="{3145B1BF-9677-469E-97FA-CB544F6AF2AB}" type="parTrans" cxnId="{3A9F8B1C-4EF1-45BE-8756-4867A9166DF6}">
      <dgm:prSet/>
      <dgm:spPr/>
      <dgm:t>
        <a:bodyPr/>
        <a:lstStyle/>
        <a:p>
          <a:endParaRPr lang="pl-PL"/>
        </a:p>
      </dgm:t>
    </dgm:pt>
    <dgm:pt modelId="{C65EC187-F2F5-4401-8DBD-C63CDB730295}" type="sibTrans" cxnId="{3A9F8B1C-4EF1-45BE-8756-4867A9166DF6}">
      <dgm:prSet/>
      <dgm:spPr/>
      <dgm:t>
        <a:bodyPr/>
        <a:lstStyle/>
        <a:p>
          <a:endParaRPr lang="pl-PL"/>
        </a:p>
      </dgm:t>
    </dgm:pt>
    <dgm:pt modelId="{3001598F-8902-43E3-BB79-0FD775E34B4A}">
      <dgm:prSet phldrT="[Tekst]"/>
      <dgm:spPr/>
      <dgm:t>
        <a:bodyPr/>
        <a:lstStyle/>
        <a:p>
          <a:r>
            <a:rPr lang="pl-PL" dirty="0" err="1"/>
            <a:t>Vitamin</a:t>
          </a:r>
          <a:r>
            <a:rPr lang="pl-PL" dirty="0"/>
            <a:t> D</a:t>
          </a:r>
        </a:p>
      </dgm:t>
    </dgm:pt>
    <dgm:pt modelId="{031BAF91-34E0-43FD-B036-153A7D1CBE3D}" type="parTrans" cxnId="{5AD79E67-FD42-4983-918C-597F296055B2}">
      <dgm:prSet/>
      <dgm:spPr/>
      <dgm:t>
        <a:bodyPr/>
        <a:lstStyle/>
        <a:p>
          <a:endParaRPr lang="pl-PL"/>
        </a:p>
      </dgm:t>
    </dgm:pt>
    <dgm:pt modelId="{D67A4B64-A459-46D4-BC94-DC174C57D2DE}" type="sibTrans" cxnId="{5AD79E67-FD42-4983-918C-597F296055B2}">
      <dgm:prSet/>
      <dgm:spPr/>
      <dgm:t>
        <a:bodyPr/>
        <a:lstStyle/>
        <a:p>
          <a:endParaRPr lang="pl-PL"/>
        </a:p>
      </dgm:t>
    </dgm:pt>
    <dgm:pt modelId="{6E40ACA1-D224-4CEC-88EB-4BD21457D90E}">
      <dgm:prSet phldrT="[Tekst]"/>
      <dgm:spPr/>
      <dgm:t>
        <a:bodyPr/>
        <a:lstStyle/>
        <a:p>
          <a:r>
            <a:rPr lang="pl-PL" dirty="0" err="1"/>
            <a:t>TnI</a:t>
          </a:r>
          <a:r>
            <a:rPr lang="pl-PL" dirty="0"/>
            <a:t> Pro</a:t>
          </a:r>
        </a:p>
      </dgm:t>
    </dgm:pt>
    <dgm:pt modelId="{32F1CC36-623A-4E2B-8009-BE75718718CA}" type="parTrans" cxnId="{5C0BD24E-5300-4E83-AEA4-C5817DD8B018}">
      <dgm:prSet/>
      <dgm:spPr/>
      <dgm:t>
        <a:bodyPr/>
        <a:lstStyle/>
        <a:p>
          <a:endParaRPr lang="pl-PL"/>
        </a:p>
      </dgm:t>
    </dgm:pt>
    <dgm:pt modelId="{B9BDB2B3-7748-45FA-A16E-0490E5CC2828}" type="sibTrans" cxnId="{5C0BD24E-5300-4E83-AEA4-C5817DD8B018}">
      <dgm:prSet/>
      <dgm:spPr/>
      <dgm:t>
        <a:bodyPr/>
        <a:lstStyle/>
        <a:p>
          <a:endParaRPr lang="pl-PL"/>
        </a:p>
      </dgm:t>
    </dgm:pt>
    <dgm:pt modelId="{53337B5C-39BA-4520-8B17-1DF0A633174A}">
      <dgm:prSet phldrT="[Tekst]"/>
      <dgm:spPr/>
      <dgm:t>
        <a:bodyPr/>
        <a:lstStyle/>
        <a:p>
          <a:r>
            <a:rPr lang="pl-PL" dirty="0" err="1"/>
            <a:t>TnI</a:t>
          </a:r>
          <a:r>
            <a:rPr lang="pl-PL" dirty="0"/>
            <a:t>/</a:t>
          </a:r>
          <a:r>
            <a:rPr lang="pl-PL" dirty="0" err="1"/>
            <a:t>Ck</a:t>
          </a:r>
          <a:r>
            <a:rPr lang="pl-PL" dirty="0"/>
            <a:t>-MB Combo</a:t>
          </a:r>
        </a:p>
      </dgm:t>
    </dgm:pt>
    <dgm:pt modelId="{65804ECF-80B9-4166-BBC5-DD9F0E7AD06C}" type="parTrans" cxnId="{1FA577F1-21A8-4924-8FFC-0F0789198FFB}">
      <dgm:prSet/>
      <dgm:spPr/>
      <dgm:t>
        <a:bodyPr/>
        <a:lstStyle/>
        <a:p>
          <a:endParaRPr lang="pl-PL"/>
        </a:p>
      </dgm:t>
    </dgm:pt>
    <dgm:pt modelId="{5FA4756E-0D64-4D76-9E04-900B8E78F026}" type="sibTrans" cxnId="{1FA577F1-21A8-4924-8FFC-0F0789198FFB}">
      <dgm:prSet/>
      <dgm:spPr/>
      <dgm:t>
        <a:bodyPr/>
        <a:lstStyle/>
        <a:p>
          <a:endParaRPr lang="pl-PL"/>
        </a:p>
      </dgm:t>
    </dgm:pt>
    <dgm:pt modelId="{59A41BD3-6AD1-4EF8-BFCA-2697B3D41300}">
      <dgm:prSet phldrT="[Tekst]"/>
      <dgm:spPr/>
      <dgm:t>
        <a:bodyPr/>
        <a:lstStyle/>
        <a:p>
          <a:r>
            <a:rPr lang="pl-PL" dirty="0"/>
            <a:t>TSH II</a:t>
          </a:r>
        </a:p>
      </dgm:t>
    </dgm:pt>
    <dgm:pt modelId="{0336169B-47A0-4FF8-A6B7-12A68DA3DD6F}" type="parTrans" cxnId="{8ABC3D32-00AF-45C4-85E6-B8E037FB6610}">
      <dgm:prSet/>
      <dgm:spPr/>
      <dgm:t>
        <a:bodyPr/>
        <a:lstStyle/>
        <a:p>
          <a:endParaRPr lang="pl-PL"/>
        </a:p>
      </dgm:t>
    </dgm:pt>
    <dgm:pt modelId="{9423A9FD-B4B1-4348-A2E1-AA29A7754DB6}" type="sibTrans" cxnId="{8ABC3D32-00AF-45C4-85E6-B8E037FB6610}">
      <dgm:prSet/>
      <dgm:spPr/>
      <dgm:t>
        <a:bodyPr/>
        <a:lstStyle/>
        <a:p>
          <a:endParaRPr lang="pl-PL"/>
        </a:p>
      </dgm:t>
    </dgm:pt>
    <dgm:pt modelId="{22FD3C5E-CA6B-4D02-AFBF-B8A93C808F33}">
      <dgm:prSet phldrT="[Tekst]"/>
      <dgm:spPr/>
      <dgm:t>
        <a:bodyPr/>
        <a:lstStyle/>
        <a:p>
          <a:r>
            <a:rPr lang="pl-PL" dirty="0"/>
            <a:t>T3</a:t>
          </a:r>
        </a:p>
      </dgm:t>
    </dgm:pt>
    <dgm:pt modelId="{F677579C-C0DE-416E-AD13-B91F84BB6E8F}" type="parTrans" cxnId="{329B3D65-3CCE-40D7-9AD6-B1DFBEAEAD16}">
      <dgm:prSet/>
      <dgm:spPr/>
      <dgm:t>
        <a:bodyPr/>
        <a:lstStyle/>
        <a:p>
          <a:endParaRPr lang="pl-PL"/>
        </a:p>
      </dgm:t>
    </dgm:pt>
    <dgm:pt modelId="{AF39FCF8-BE55-44B5-97C4-5687017CF715}" type="sibTrans" cxnId="{329B3D65-3CCE-40D7-9AD6-B1DFBEAEAD16}">
      <dgm:prSet/>
      <dgm:spPr/>
      <dgm:t>
        <a:bodyPr/>
        <a:lstStyle/>
        <a:p>
          <a:endParaRPr lang="pl-PL"/>
        </a:p>
      </dgm:t>
    </dgm:pt>
    <dgm:pt modelId="{176FB6D2-60C7-4C07-980D-6189B7788498}" type="pres">
      <dgm:prSet presAssocID="{AB5F97A1-4CB5-4D33-9629-6253E369273B}" presName="layout" presStyleCnt="0">
        <dgm:presLayoutVars>
          <dgm:chMax/>
          <dgm:chPref/>
          <dgm:dir/>
          <dgm:resizeHandles/>
        </dgm:presLayoutVars>
      </dgm:prSet>
      <dgm:spPr/>
    </dgm:pt>
    <dgm:pt modelId="{EC6DE671-30D3-4597-ADA9-D52A435F3EA9}" type="pres">
      <dgm:prSet presAssocID="{3BB6171C-7888-41A9-8A47-82AF58A64A94}" presName="root" presStyleCnt="0">
        <dgm:presLayoutVars>
          <dgm:chMax/>
          <dgm:chPref/>
        </dgm:presLayoutVars>
      </dgm:prSet>
      <dgm:spPr/>
    </dgm:pt>
    <dgm:pt modelId="{9EE6BDE9-1783-4C7B-AF4A-4B8EECD2E49F}" type="pres">
      <dgm:prSet presAssocID="{3BB6171C-7888-41A9-8A47-82AF58A64A94}" presName="rootComposite" presStyleCnt="0">
        <dgm:presLayoutVars/>
      </dgm:prSet>
      <dgm:spPr/>
    </dgm:pt>
    <dgm:pt modelId="{F68374A6-248B-44CD-AEEC-0D1056D17C7A}" type="pres">
      <dgm:prSet presAssocID="{3BB6171C-7888-41A9-8A47-82AF58A64A94}" presName="ParentAccent" presStyleLbl="alignNode1" presStyleIdx="0" presStyleCnt="4"/>
      <dgm:spPr/>
    </dgm:pt>
    <dgm:pt modelId="{6E51205C-1C82-4E5A-B464-D303317E64A1}" type="pres">
      <dgm:prSet presAssocID="{3BB6171C-7888-41A9-8A47-82AF58A64A94}" presName="ParentSmallAccent" presStyleLbl="fgAcc1" presStyleIdx="0" presStyleCnt="4"/>
      <dgm:spPr>
        <a:solidFill>
          <a:schemeClr val="accent1">
            <a:alpha val="90000"/>
          </a:schemeClr>
        </a:solidFill>
      </dgm:spPr>
    </dgm:pt>
    <dgm:pt modelId="{877D7312-1AC8-4813-A809-F14571113FE0}" type="pres">
      <dgm:prSet presAssocID="{3BB6171C-7888-41A9-8A47-82AF58A64A94}" presName="Parent" presStyleLbl="revTx" presStyleIdx="0" presStyleCnt="24">
        <dgm:presLayoutVars>
          <dgm:chMax/>
          <dgm:chPref val="4"/>
          <dgm:bulletEnabled val="1"/>
        </dgm:presLayoutVars>
      </dgm:prSet>
      <dgm:spPr/>
    </dgm:pt>
    <dgm:pt modelId="{196C6404-B230-43B7-8D61-BA9CB3423814}" type="pres">
      <dgm:prSet presAssocID="{3BB6171C-7888-41A9-8A47-82AF58A64A94}" presName="childShape" presStyleCnt="0">
        <dgm:presLayoutVars>
          <dgm:chMax val="0"/>
          <dgm:chPref val="0"/>
        </dgm:presLayoutVars>
      </dgm:prSet>
      <dgm:spPr/>
    </dgm:pt>
    <dgm:pt modelId="{60742F9E-FCF4-4645-AAFD-7798970CC47A}" type="pres">
      <dgm:prSet presAssocID="{8B8C7F57-AF3A-49BD-B54A-4FC14270AC31}" presName="childComposite" presStyleCnt="0">
        <dgm:presLayoutVars>
          <dgm:chMax val="0"/>
          <dgm:chPref val="0"/>
        </dgm:presLayoutVars>
      </dgm:prSet>
      <dgm:spPr/>
    </dgm:pt>
    <dgm:pt modelId="{2B7F2A75-7A23-4EAC-9512-F232696076D9}" type="pres">
      <dgm:prSet presAssocID="{8B8C7F57-AF3A-49BD-B54A-4FC14270AC31}" presName="ChildAccent" presStyleLbl="solidFgAcc1" presStyleIdx="0" presStyleCnt="20"/>
      <dgm:spPr/>
    </dgm:pt>
    <dgm:pt modelId="{A07EFFAE-BDE5-4A39-BD13-5D13412749C0}" type="pres">
      <dgm:prSet presAssocID="{8B8C7F57-AF3A-49BD-B54A-4FC14270AC31}" presName="Child" presStyleLbl="revTx" presStyleIdx="1" presStyleCnt="24">
        <dgm:presLayoutVars>
          <dgm:chMax val="0"/>
          <dgm:chPref val="0"/>
          <dgm:bulletEnabled val="1"/>
        </dgm:presLayoutVars>
      </dgm:prSet>
      <dgm:spPr/>
    </dgm:pt>
    <dgm:pt modelId="{AE674649-2479-4C41-A96D-E8E0FDC63249}" type="pres">
      <dgm:prSet presAssocID="{6E40ACA1-D224-4CEC-88EB-4BD21457D90E}" presName="childComposite" presStyleCnt="0">
        <dgm:presLayoutVars>
          <dgm:chMax val="0"/>
          <dgm:chPref val="0"/>
        </dgm:presLayoutVars>
      </dgm:prSet>
      <dgm:spPr/>
    </dgm:pt>
    <dgm:pt modelId="{005F3DB8-8D52-4B2F-9601-77C664E7985C}" type="pres">
      <dgm:prSet presAssocID="{6E40ACA1-D224-4CEC-88EB-4BD21457D90E}" presName="ChildAccent" presStyleLbl="solidFgAcc1" presStyleIdx="1" presStyleCnt="20"/>
      <dgm:spPr/>
    </dgm:pt>
    <dgm:pt modelId="{F6FF1961-BAEB-47EA-AF6D-18EB01C7DC41}" type="pres">
      <dgm:prSet presAssocID="{6E40ACA1-D224-4CEC-88EB-4BD21457D90E}" presName="Child" presStyleLbl="revTx" presStyleIdx="2" presStyleCnt="24">
        <dgm:presLayoutVars>
          <dgm:chMax val="0"/>
          <dgm:chPref val="0"/>
          <dgm:bulletEnabled val="1"/>
        </dgm:presLayoutVars>
      </dgm:prSet>
      <dgm:spPr/>
    </dgm:pt>
    <dgm:pt modelId="{BC878C39-E1DB-4054-96A7-4CECFF3D9DC6}" type="pres">
      <dgm:prSet presAssocID="{53337B5C-39BA-4520-8B17-1DF0A633174A}" presName="childComposite" presStyleCnt="0">
        <dgm:presLayoutVars>
          <dgm:chMax val="0"/>
          <dgm:chPref val="0"/>
        </dgm:presLayoutVars>
      </dgm:prSet>
      <dgm:spPr/>
    </dgm:pt>
    <dgm:pt modelId="{6D674377-2A66-47B8-B250-FADF0C17EAF6}" type="pres">
      <dgm:prSet presAssocID="{53337B5C-39BA-4520-8B17-1DF0A633174A}" presName="ChildAccent" presStyleLbl="solidFgAcc1" presStyleIdx="2" presStyleCnt="20"/>
      <dgm:spPr/>
    </dgm:pt>
    <dgm:pt modelId="{E374BE0E-DE0C-40C2-B8C4-BC9E14FC3F67}" type="pres">
      <dgm:prSet presAssocID="{53337B5C-39BA-4520-8B17-1DF0A633174A}" presName="Child" presStyleLbl="revTx" presStyleIdx="3" presStyleCnt="24">
        <dgm:presLayoutVars>
          <dgm:chMax val="0"/>
          <dgm:chPref val="0"/>
          <dgm:bulletEnabled val="1"/>
        </dgm:presLayoutVars>
      </dgm:prSet>
      <dgm:spPr/>
    </dgm:pt>
    <dgm:pt modelId="{50F852CD-BB66-49F9-95C4-166EA79AAF0A}" type="pres">
      <dgm:prSet presAssocID="{F90AF63A-F880-4398-9459-7C1D04680FBB}" presName="childComposite" presStyleCnt="0">
        <dgm:presLayoutVars>
          <dgm:chMax val="0"/>
          <dgm:chPref val="0"/>
        </dgm:presLayoutVars>
      </dgm:prSet>
      <dgm:spPr/>
    </dgm:pt>
    <dgm:pt modelId="{162A4814-E693-487D-8466-AEBEA1D34A43}" type="pres">
      <dgm:prSet presAssocID="{F90AF63A-F880-4398-9459-7C1D04680FBB}" presName="ChildAccent" presStyleLbl="solidFgAcc1" presStyleIdx="3" presStyleCnt="20"/>
      <dgm:spPr/>
    </dgm:pt>
    <dgm:pt modelId="{9D694881-7F1D-4D04-A169-00A3428DA65B}" type="pres">
      <dgm:prSet presAssocID="{F90AF63A-F880-4398-9459-7C1D04680FBB}" presName="Child" presStyleLbl="revTx" presStyleIdx="4" presStyleCnt="24">
        <dgm:presLayoutVars>
          <dgm:chMax val="0"/>
          <dgm:chPref val="0"/>
          <dgm:bulletEnabled val="1"/>
        </dgm:presLayoutVars>
      </dgm:prSet>
      <dgm:spPr/>
    </dgm:pt>
    <dgm:pt modelId="{7ECA4582-520B-478B-A2E2-37E9F2E34B74}" type="pres">
      <dgm:prSet presAssocID="{F31FF7CA-B9C4-45E2-BB53-DBF3D670AF62}" presName="childComposite" presStyleCnt="0">
        <dgm:presLayoutVars>
          <dgm:chMax val="0"/>
          <dgm:chPref val="0"/>
        </dgm:presLayoutVars>
      </dgm:prSet>
      <dgm:spPr/>
    </dgm:pt>
    <dgm:pt modelId="{0AA1E183-BF18-46C3-B394-F0AAF62021F3}" type="pres">
      <dgm:prSet presAssocID="{F31FF7CA-B9C4-45E2-BB53-DBF3D670AF62}" presName="ChildAccent" presStyleLbl="solidFgAcc1" presStyleIdx="4" presStyleCnt="20"/>
      <dgm:spPr/>
    </dgm:pt>
    <dgm:pt modelId="{04BCD4B4-9037-4BA4-AB2E-330B46CE3E56}" type="pres">
      <dgm:prSet presAssocID="{F31FF7CA-B9C4-45E2-BB53-DBF3D670AF62}" presName="Child" presStyleLbl="revTx" presStyleIdx="5" presStyleCnt="24">
        <dgm:presLayoutVars>
          <dgm:chMax val="0"/>
          <dgm:chPref val="0"/>
          <dgm:bulletEnabled val="1"/>
        </dgm:presLayoutVars>
      </dgm:prSet>
      <dgm:spPr/>
    </dgm:pt>
    <dgm:pt modelId="{AFA3FD12-28F6-4B63-81C1-6BC24A3EAF45}" type="pres">
      <dgm:prSet presAssocID="{60AF65F3-67CD-4FDC-A3FE-AB276E6A3FD9}" presName="childComposite" presStyleCnt="0">
        <dgm:presLayoutVars>
          <dgm:chMax val="0"/>
          <dgm:chPref val="0"/>
        </dgm:presLayoutVars>
      </dgm:prSet>
      <dgm:spPr/>
    </dgm:pt>
    <dgm:pt modelId="{DC2E8437-DC23-4377-A9F1-FD12A254B63C}" type="pres">
      <dgm:prSet presAssocID="{60AF65F3-67CD-4FDC-A3FE-AB276E6A3FD9}" presName="ChildAccent" presStyleLbl="solidFgAcc1" presStyleIdx="5" presStyleCnt="20"/>
      <dgm:spPr/>
    </dgm:pt>
    <dgm:pt modelId="{DBE8C6AA-A184-432F-87D4-F07A037E4572}" type="pres">
      <dgm:prSet presAssocID="{60AF65F3-67CD-4FDC-A3FE-AB276E6A3FD9}" presName="Child" presStyleLbl="revTx" presStyleIdx="6" presStyleCnt="24">
        <dgm:presLayoutVars>
          <dgm:chMax val="0"/>
          <dgm:chPref val="0"/>
          <dgm:bulletEnabled val="1"/>
        </dgm:presLayoutVars>
      </dgm:prSet>
      <dgm:spPr/>
    </dgm:pt>
    <dgm:pt modelId="{C601B845-42BE-4F24-813A-4A12FA6956FB}" type="pres">
      <dgm:prSet presAssocID="{D787B514-6FE3-4B60-B2D8-5FAFE9B06E3D}" presName="root" presStyleCnt="0">
        <dgm:presLayoutVars>
          <dgm:chMax/>
          <dgm:chPref/>
        </dgm:presLayoutVars>
      </dgm:prSet>
      <dgm:spPr/>
    </dgm:pt>
    <dgm:pt modelId="{F52313A9-F2C0-4CA1-A3E8-E8C5BD8963CF}" type="pres">
      <dgm:prSet presAssocID="{D787B514-6FE3-4B60-B2D8-5FAFE9B06E3D}" presName="rootComposite" presStyleCnt="0">
        <dgm:presLayoutVars/>
      </dgm:prSet>
      <dgm:spPr/>
    </dgm:pt>
    <dgm:pt modelId="{E5CFBF5F-5EDB-475B-9619-4FFB549E30DE}" type="pres">
      <dgm:prSet presAssocID="{D787B514-6FE3-4B60-B2D8-5FAFE9B06E3D}" presName="ParentAccent" presStyleLbl="alignNode1" presStyleIdx="1" presStyleCnt="4"/>
      <dgm:spPr/>
    </dgm:pt>
    <dgm:pt modelId="{6986A471-E37B-472E-B089-DB73F0DD2228}" type="pres">
      <dgm:prSet presAssocID="{D787B514-6FE3-4B60-B2D8-5FAFE9B06E3D}" presName="ParentSmallAccent" presStyleLbl="fgAcc1" presStyleIdx="1" presStyleCnt="4"/>
      <dgm:spPr>
        <a:solidFill>
          <a:schemeClr val="accent1">
            <a:alpha val="90000"/>
          </a:schemeClr>
        </a:solidFill>
      </dgm:spPr>
    </dgm:pt>
    <dgm:pt modelId="{81CD3ED7-18C2-4616-BB69-6554EAEAEF36}" type="pres">
      <dgm:prSet presAssocID="{D787B514-6FE3-4B60-B2D8-5FAFE9B06E3D}" presName="Parent" presStyleLbl="revTx" presStyleIdx="7" presStyleCnt="24">
        <dgm:presLayoutVars>
          <dgm:chMax/>
          <dgm:chPref val="4"/>
          <dgm:bulletEnabled val="1"/>
        </dgm:presLayoutVars>
      </dgm:prSet>
      <dgm:spPr/>
    </dgm:pt>
    <dgm:pt modelId="{68118F55-D436-48BD-97C8-1B8590FD8C60}" type="pres">
      <dgm:prSet presAssocID="{D787B514-6FE3-4B60-B2D8-5FAFE9B06E3D}" presName="childShape" presStyleCnt="0">
        <dgm:presLayoutVars>
          <dgm:chMax val="0"/>
          <dgm:chPref val="0"/>
        </dgm:presLayoutVars>
      </dgm:prSet>
      <dgm:spPr/>
    </dgm:pt>
    <dgm:pt modelId="{5A674529-FBDD-46EE-B27B-D82DC00E3FA5}" type="pres">
      <dgm:prSet presAssocID="{9D18F761-8159-4BE9-9926-1763C1A6B8B4}" presName="childComposite" presStyleCnt="0">
        <dgm:presLayoutVars>
          <dgm:chMax val="0"/>
          <dgm:chPref val="0"/>
        </dgm:presLayoutVars>
      </dgm:prSet>
      <dgm:spPr/>
    </dgm:pt>
    <dgm:pt modelId="{A0A6638E-F5D2-402D-B061-C58013AECE70}" type="pres">
      <dgm:prSet presAssocID="{9D18F761-8159-4BE9-9926-1763C1A6B8B4}" presName="ChildAccent" presStyleLbl="solidFgAcc1" presStyleIdx="6" presStyleCnt="20"/>
      <dgm:spPr/>
    </dgm:pt>
    <dgm:pt modelId="{8E68B7C8-7CF0-42C3-8A5E-21EA8EC5A660}" type="pres">
      <dgm:prSet presAssocID="{9D18F761-8159-4BE9-9926-1763C1A6B8B4}" presName="Child" presStyleLbl="revTx" presStyleIdx="8" presStyleCnt="24">
        <dgm:presLayoutVars>
          <dgm:chMax val="0"/>
          <dgm:chPref val="0"/>
          <dgm:bulletEnabled val="1"/>
        </dgm:presLayoutVars>
      </dgm:prSet>
      <dgm:spPr/>
    </dgm:pt>
    <dgm:pt modelId="{2544DE89-A5AC-4575-BBE1-F9AE04A031C2}" type="pres">
      <dgm:prSet presAssocID="{1BC5152A-5553-4FAC-B508-1FE33A2032BF}" presName="childComposite" presStyleCnt="0">
        <dgm:presLayoutVars>
          <dgm:chMax val="0"/>
          <dgm:chPref val="0"/>
        </dgm:presLayoutVars>
      </dgm:prSet>
      <dgm:spPr/>
    </dgm:pt>
    <dgm:pt modelId="{E3FC1CC3-33BF-4A09-965A-576217B39E8E}" type="pres">
      <dgm:prSet presAssocID="{1BC5152A-5553-4FAC-B508-1FE33A2032BF}" presName="ChildAccent" presStyleLbl="solidFgAcc1" presStyleIdx="7" presStyleCnt="20"/>
      <dgm:spPr/>
    </dgm:pt>
    <dgm:pt modelId="{A63131C0-B8BA-4308-A58A-729B84BBE6FA}" type="pres">
      <dgm:prSet presAssocID="{1BC5152A-5553-4FAC-B508-1FE33A2032BF}" presName="Child" presStyleLbl="revTx" presStyleIdx="9" presStyleCnt="24">
        <dgm:presLayoutVars>
          <dgm:chMax val="0"/>
          <dgm:chPref val="0"/>
          <dgm:bulletEnabled val="1"/>
        </dgm:presLayoutVars>
      </dgm:prSet>
      <dgm:spPr/>
    </dgm:pt>
    <dgm:pt modelId="{C4B8D98C-64C8-4465-B533-C3618C404C36}" type="pres">
      <dgm:prSet presAssocID="{02F29A21-1018-4799-A043-02DFC10C4381}" presName="childComposite" presStyleCnt="0">
        <dgm:presLayoutVars>
          <dgm:chMax val="0"/>
          <dgm:chPref val="0"/>
        </dgm:presLayoutVars>
      </dgm:prSet>
      <dgm:spPr/>
    </dgm:pt>
    <dgm:pt modelId="{9E153DD9-5126-4379-A2CB-9162E151D22B}" type="pres">
      <dgm:prSet presAssocID="{02F29A21-1018-4799-A043-02DFC10C4381}" presName="ChildAccent" presStyleLbl="solidFgAcc1" presStyleIdx="8" presStyleCnt="20"/>
      <dgm:spPr/>
    </dgm:pt>
    <dgm:pt modelId="{E0A8F0FA-F6BD-489C-8E61-CB71724682D1}" type="pres">
      <dgm:prSet presAssocID="{02F29A21-1018-4799-A043-02DFC10C4381}" presName="Child" presStyleLbl="revTx" presStyleIdx="10" presStyleCnt="24">
        <dgm:presLayoutVars>
          <dgm:chMax val="0"/>
          <dgm:chPref val="0"/>
          <dgm:bulletEnabled val="1"/>
        </dgm:presLayoutVars>
      </dgm:prSet>
      <dgm:spPr/>
    </dgm:pt>
    <dgm:pt modelId="{9EDA68D0-66B7-4AF2-BA55-159CC7B857C1}" type="pres">
      <dgm:prSet presAssocID="{59A41BD3-6AD1-4EF8-BFCA-2697B3D41300}" presName="childComposite" presStyleCnt="0">
        <dgm:presLayoutVars>
          <dgm:chMax val="0"/>
          <dgm:chPref val="0"/>
        </dgm:presLayoutVars>
      </dgm:prSet>
      <dgm:spPr/>
    </dgm:pt>
    <dgm:pt modelId="{A5CDDB04-7F56-46AB-91FD-220DE49CF7EB}" type="pres">
      <dgm:prSet presAssocID="{59A41BD3-6AD1-4EF8-BFCA-2697B3D41300}" presName="ChildAccent" presStyleLbl="solidFgAcc1" presStyleIdx="9" presStyleCnt="20"/>
      <dgm:spPr/>
    </dgm:pt>
    <dgm:pt modelId="{4FED2F9F-9004-4D89-93B7-8FC542811948}" type="pres">
      <dgm:prSet presAssocID="{59A41BD3-6AD1-4EF8-BFCA-2697B3D41300}" presName="Child" presStyleLbl="revTx" presStyleIdx="11" presStyleCnt="24">
        <dgm:presLayoutVars>
          <dgm:chMax val="0"/>
          <dgm:chPref val="0"/>
          <dgm:bulletEnabled val="1"/>
        </dgm:presLayoutVars>
      </dgm:prSet>
      <dgm:spPr/>
    </dgm:pt>
    <dgm:pt modelId="{FE7722B8-09E2-4B5B-9A11-82C860F9C1DF}" type="pres">
      <dgm:prSet presAssocID="{2054CC43-22C4-4C45-99A2-7B0CE65AFF55}" presName="childComposite" presStyleCnt="0">
        <dgm:presLayoutVars>
          <dgm:chMax val="0"/>
          <dgm:chPref val="0"/>
        </dgm:presLayoutVars>
      </dgm:prSet>
      <dgm:spPr/>
    </dgm:pt>
    <dgm:pt modelId="{91B79796-6D21-438D-ABF0-7F1571DDDAD1}" type="pres">
      <dgm:prSet presAssocID="{2054CC43-22C4-4C45-99A2-7B0CE65AFF55}" presName="ChildAccent" presStyleLbl="solidFgAcc1" presStyleIdx="10" presStyleCnt="20"/>
      <dgm:spPr/>
    </dgm:pt>
    <dgm:pt modelId="{9701E08A-C33C-40C3-A231-E0C34E3DA6E4}" type="pres">
      <dgm:prSet presAssocID="{2054CC43-22C4-4C45-99A2-7B0CE65AFF55}" presName="Child" presStyleLbl="revTx" presStyleIdx="12" presStyleCnt="24">
        <dgm:presLayoutVars>
          <dgm:chMax val="0"/>
          <dgm:chPref val="0"/>
          <dgm:bulletEnabled val="1"/>
        </dgm:presLayoutVars>
      </dgm:prSet>
      <dgm:spPr/>
    </dgm:pt>
    <dgm:pt modelId="{91691813-484F-4191-B824-2A4BECB774FD}" type="pres">
      <dgm:prSet presAssocID="{3D0DCE22-703F-446E-9191-9F515C152444}" presName="childComposite" presStyleCnt="0">
        <dgm:presLayoutVars>
          <dgm:chMax val="0"/>
          <dgm:chPref val="0"/>
        </dgm:presLayoutVars>
      </dgm:prSet>
      <dgm:spPr/>
    </dgm:pt>
    <dgm:pt modelId="{DFC7FB57-0FE7-4599-A422-DCCB0E4986CD}" type="pres">
      <dgm:prSet presAssocID="{3D0DCE22-703F-446E-9191-9F515C152444}" presName="ChildAccent" presStyleLbl="solidFgAcc1" presStyleIdx="11" presStyleCnt="20"/>
      <dgm:spPr/>
    </dgm:pt>
    <dgm:pt modelId="{A99AD664-D42E-48AF-B7EA-B04A6B9E1394}" type="pres">
      <dgm:prSet presAssocID="{3D0DCE22-703F-446E-9191-9F515C152444}" presName="Child" presStyleLbl="revTx" presStyleIdx="13" presStyleCnt="24">
        <dgm:presLayoutVars>
          <dgm:chMax val="0"/>
          <dgm:chPref val="0"/>
          <dgm:bulletEnabled val="1"/>
        </dgm:presLayoutVars>
      </dgm:prSet>
      <dgm:spPr/>
    </dgm:pt>
    <dgm:pt modelId="{8AE711A6-04B2-4898-8094-997E7CE013F7}" type="pres">
      <dgm:prSet presAssocID="{22FD3C5E-CA6B-4D02-AFBF-B8A93C808F33}" presName="childComposite" presStyleCnt="0">
        <dgm:presLayoutVars>
          <dgm:chMax val="0"/>
          <dgm:chPref val="0"/>
        </dgm:presLayoutVars>
      </dgm:prSet>
      <dgm:spPr/>
    </dgm:pt>
    <dgm:pt modelId="{D0718A56-9F53-4A63-A13D-A606ACCAFA4E}" type="pres">
      <dgm:prSet presAssocID="{22FD3C5E-CA6B-4D02-AFBF-B8A93C808F33}" presName="ChildAccent" presStyleLbl="solidFgAcc1" presStyleIdx="12" presStyleCnt="20"/>
      <dgm:spPr/>
    </dgm:pt>
    <dgm:pt modelId="{1AA79222-CED0-464C-AA2C-EB94A96EE0C2}" type="pres">
      <dgm:prSet presAssocID="{22FD3C5E-CA6B-4D02-AFBF-B8A93C808F33}" presName="Child" presStyleLbl="revTx" presStyleIdx="14" presStyleCnt="24">
        <dgm:presLayoutVars>
          <dgm:chMax val="0"/>
          <dgm:chPref val="0"/>
          <dgm:bulletEnabled val="1"/>
        </dgm:presLayoutVars>
      </dgm:prSet>
      <dgm:spPr/>
    </dgm:pt>
    <dgm:pt modelId="{A4E8BE01-3528-4492-A832-6F85A2D52035}" type="pres">
      <dgm:prSet presAssocID="{A1BBFDF2-3B09-43B6-8973-DC3098913650}" presName="root" presStyleCnt="0">
        <dgm:presLayoutVars>
          <dgm:chMax/>
          <dgm:chPref/>
        </dgm:presLayoutVars>
      </dgm:prSet>
      <dgm:spPr/>
    </dgm:pt>
    <dgm:pt modelId="{D391AD87-F9C0-4590-AAFB-023C10FBC33D}" type="pres">
      <dgm:prSet presAssocID="{A1BBFDF2-3B09-43B6-8973-DC3098913650}" presName="rootComposite" presStyleCnt="0">
        <dgm:presLayoutVars/>
      </dgm:prSet>
      <dgm:spPr/>
    </dgm:pt>
    <dgm:pt modelId="{3D889E0F-B7D8-4153-AFFD-E0DC6D5B20B6}" type="pres">
      <dgm:prSet presAssocID="{A1BBFDF2-3B09-43B6-8973-DC3098913650}" presName="ParentAccent" presStyleLbl="alignNode1" presStyleIdx="2" presStyleCnt="4"/>
      <dgm:spPr/>
    </dgm:pt>
    <dgm:pt modelId="{0A4874C9-90BD-4467-979D-768E55802970}" type="pres">
      <dgm:prSet presAssocID="{A1BBFDF2-3B09-43B6-8973-DC3098913650}" presName="ParentSmallAccent" presStyleLbl="fgAcc1" presStyleIdx="2" presStyleCnt="4"/>
      <dgm:spPr>
        <a:solidFill>
          <a:schemeClr val="accent1">
            <a:alpha val="90000"/>
          </a:schemeClr>
        </a:solidFill>
      </dgm:spPr>
    </dgm:pt>
    <dgm:pt modelId="{2E1CA8C2-75FE-4AB6-B75B-1D5A3B405F2B}" type="pres">
      <dgm:prSet presAssocID="{A1BBFDF2-3B09-43B6-8973-DC3098913650}" presName="Parent" presStyleLbl="revTx" presStyleIdx="15" presStyleCnt="24">
        <dgm:presLayoutVars>
          <dgm:chMax/>
          <dgm:chPref val="4"/>
          <dgm:bulletEnabled val="1"/>
        </dgm:presLayoutVars>
      </dgm:prSet>
      <dgm:spPr/>
    </dgm:pt>
    <dgm:pt modelId="{75E7CA5A-1E04-48CE-A7D9-9FCD82A400FA}" type="pres">
      <dgm:prSet presAssocID="{A1BBFDF2-3B09-43B6-8973-DC3098913650}" presName="childShape" presStyleCnt="0">
        <dgm:presLayoutVars>
          <dgm:chMax val="0"/>
          <dgm:chPref val="0"/>
        </dgm:presLayoutVars>
      </dgm:prSet>
      <dgm:spPr/>
    </dgm:pt>
    <dgm:pt modelId="{EE823B08-19FC-4F99-A318-A9230C558351}" type="pres">
      <dgm:prSet presAssocID="{E7CC21A5-CB35-44AF-AFDE-1961DE0FBD4E}" presName="childComposite" presStyleCnt="0">
        <dgm:presLayoutVars>
          <dgm:chMax val="0"/>
          <dgm:chPref val="0"/>
        </dgm:presLayoutVars>
      </dgm:prSet>
      <dgm:spPr/>
    </dgm:pt>
    <dgm:pt modelId="{4E7E168D-7618-4AF5-808F-E1538783BF6F}" type="pres">
      <dgm:prSet presAssocID="{E7CC21A5-CB35-44AF-AFDE-1961DE0FBD4E}" presName="ChildAccent" presStyleLbl="solidFgAcc1" presStyleIdx="13" presStyleCnt="20"/>
      <dgm:spPr/>
    </dgm:pt>
    <dgm:pt modelId="{BA28AE97-DFB0-4996-B17C-467F506B71B6}" type="pres">
      <dgm:prSet presAssocID="{E7CC21A5-CB35-44AF-AFDE-1961DE0FBD4E}" presName="Child" presStyleLbl="revTx" presStyleIdx="16" presStyleCnt="24">
        <dgm:presLayoutVars>
          <dgm:chMax val="0"/>
          <dgm:chPref val="0"/>
          <dgm:bulletEnabled val="1"/>
        </dgm:presLayoutVars>
      </dgm:prSet>
      <dgm:spPr/>
    </dgm:pt>
    <dgm:pt modelId="{FC3D2390-1609-4E65-9AB4-CA115DB39DB4}" type="pres">
      <dgm:prSet presAssocID="{B642CC9D-A1E9-47AC-AD51-F83A5FC8275F}" presName="childComposite" presStyleCnt="0">
        <dgm:presLayoutVars>
          <dgm:chMax val="0"/>
          <dgm:chPref val="0"/>
        </dgm:presLayoutVars>
      </dgm:prSet>
      <dgm:spPr/>
    </dgm:pt>
    <dgm:pt modelId="{4DBF33D2-6DC1-40F1-81B5-1D33B8A5D156}" type="pres">
      <dgm:prSet presAssocID="{B642CC9D-A1E9-47AC-AD51-F83A5FC8275F}" presName="ChildAccent" presStyleLbl="solidFgAcc1" presStyleIdx="14" presStyleCnt="20"/>
      <dgm:spPr/>
    </dgm:pt>
    <dgm:pt modelId="{8C43D2AE-635F-4CD1-8D0B-B389CFD04101}" type="pres">
      <dgm:prSet presAssocID="{B642CC9D-A1E9-47AC-AD51-F83A5FC8275F}" presName="Child" presStyleLbl="revTx" presStyleIdx="17" presStyleCnt="24">
        <dgm:presLayoutVars>
          <dgm:chMax val="0"/>
          <dgm:chPref val="0"/>
          <dgm:bulletEnabled val="1"/>
        </dgm:presLayoutVars>
      </dgm:prSet>
      <dgm:spPr/>
    </dgm:pt>
    <dgm:pt modelId="{172DC620-DDAE-4662-8D51-82C9283E83CB}" type="pres">
      <dgm:prSet presAssocID="{CABE326F-4F4B-42FF-AF8C-22CE1AF12137}" presName="childComposite" presStyleCnt="0">
        <dgm:presLayoutVars>
          <dgm:chMax val="0"/>
          <dgm:chPref val="0"/>
        </dgm:presLayoutVars>
      </dgm:prSet>
      <dgm:spPr/>
    </dgm:pt>
    <dgm:pt modelId="{563F5929-54EB-4F92-8923-D069C0F6C975}" type="pres">
      <dgm:prSet presAssocID="{CABE326F-4F4B-42FF-AF8C-22CE1AF12137}" presName="ChildAccent" presStyleLbl="solidFgAcc1" presStyleIdx="15" presStyleCnt="20"/>
      <dgm:spPr/>
    </dgm:pt>
    <dgm:pt modelId="{536A9B72-3320-479D-A1D6-2B6CB7010CDF}" type="pres">
      <dgm:prSet presAssocID="{CABE326F-4F4B-42FF-AF8C-22CE1AF12137}" presName="Child" presStyleLbl="revTx" presStyleIdx="18" presStyleCnt="24">
        <dgm:presLayoutVars>
          <dgm:chMax val="0"/>
          <dgm:chPref val="0"/>
          <dgm:bulletEnabled val="1"/>
        </dgm:presLayoutVars>
      </dgm:prSet>
      <dgm:spPr/>
    </dgm:pt>
    <dgm:pt modelId="{A1DD1F9C-FF84-417A-AD43-41A7BB1A549E}" type="pres">
      <dgm:prSet presAssocID="{B9FA2EF5-C66D-4E27-BC7C-46A418D79A3A}" presName="root" presStyleCnt="0">
        <dgm:presLayoutVars>
          <dgm:chMax/>
          <dgm:chPref/>
        </dgm:presLayoutVars>
      </dgm:prSet>
      <dgm:spPr/>
    </dgm:pt>
    <dgm:pt modelId="{7014D44D-69D5-45CE-BC26-436788863FA9}" type="pres">
      <dgm:prSet presAssocID="{B9FA2EF5-C66D-4E27-BC7C-46A418D79A3A}" presName="rootComposite" presStyleCnt="0">
        <dgm:presLayoutVars/>
      </dgm:prSet>
      <dgm:spPr/>
    </dgm:pt>
    <dgm:pt modelId="{C02E8E2E-BB96-431A-A9ED-EA366CF356B2}" type="pres">
      <dgm:prSet presAssocID="{B9FA2EF5-C66D-4E27-BC7C-46A418D79A3A}" presName="ParentAccent" presStyleLbl="alignNode1" presStyleIdx="3" presStyleCnt="4"/>
      <dgm:spPr/>
    </dgm:pt>
    <dgm:pt modelId="{83C87ADC-A455-419D-9C03-186C19A0891B}" type="pres">
      <dgm:prSet presAssocID="{B9FA2EF5-C66D-4E27-BC7C-46A418D79A3A}" presName="ParentSmallAccent" presStyleLbl="fgAcc1" presStyleIdx="3" presStyleCnt="4"/>
      <dgm:spPr>
        <a:solidFill>
          <a:schemeClr val="accent1">
            <a:alpha val="90000"/>
          </a:schemeClr>
        </a:solidFill>
      </dgm:spPr>
    </dgm:pt>
    <dgm:pt modelId="{2904CF6F-2CAA-406C-AA14-1FE93D3F940D}" type="pres">
      <dgm:prSet presAssocID="{B9FA2EF5-C66D-4E27-BC7C-46A418D79A3A}" presName="Parent" presStyleLbl="revTx" presStyleIdx="19" presStyleCnt="24">
        <dgm:presLayoutVars>
          <dgm:chMax/>
          <dgm:chPref val="4"/>
          <dgm:bulletEnabled val="1"/>
        </dgm:presLayoutVars>
      </dgm:prSet>
      <dgm:spPr/>
    </dgm:pt>
    <dgm:pt modelId="{BCC4860C-C9BF-4879-A9D2-212303F7B10A}" type="pres">
      <dgm:prSet presAssocID="{B9FA2EF5-C66D-4E27-BC7C-46A418D79A3A}" presName="childShape" presStyleCnt="0">
        <dgm:presLayoutVars>
          <dgm:chMax val="0"/>
          <dgm:chPref val="0"/>
        </dgm:presLayoutVars>
      </dgm:prSet>
      <dgm:spPr/>
    </dgm:pt>
    <dgm:pt modelId="{71A411C9-3597-4741-AF0D-6CBFB6AE76E4}" type="pres">
      <dgm:prSet presAssocID="{5577DB72-C107-48CC-A32D-BF1D703564BD}" presName="childComposite" presStyleCnt="0">
        <dgm:presLayoutVars>
          <dgm:chMax val="0"/>
          <dgm:chPref val="0"/>
        </dgm:presLayoutVars>
      </dgm:prSet>
      <dgm:spPr/>
    </dgm:pt>
    <dgm:pt modelId="{C7008B43-1860-4E30-BC0B-F8A0F47E06A3}" type="pres">
      <dgm:prSet presAssocID="{5577DB72-C107-48CC-A32D-BF1D703564BD}" presName="ChildAccent" presStyleLbl="solidFgAcc1" presStyleIdx="16" presStyleCnt="20"/>
      <dgm:spPr/>
    </dgm:pt>
    <dgm:pt modelId="{8270BA39-86AD-4043-A88F-587A089A9AAE}" type="pres">
      <dgm:prSet presAssocID="{5577DB72-C107-48CC-A32D-BF1D703564BD}" presName="Child" presStyleLbl="revTx" presStyleIdx="20" presStyleCnt="24">
        <dgm:presLayoutVars>
          <dgm:chMax val="0"/>
          <dgm:chPref val="0"/>
          <dgm:bulletEnabled val="1"/>
        </dgm:presLayoutVars>
      </dgm:prSet>
      <dgm:spPr/>
    </dgm:pt>
    <dgm:pt modelId="{7C2B355A-B107-487F-84EB-E91C3E9020E9}" type="pres">
      <dgm:prSet presAssocID="{11B0CF6D-DB5A-4A7F-9B65-8EAD71181DF3}" presName="childComposite" presStyleCnt="0">
        <dgm:presLayoutVars>
          <dgm:chMax val="0"/>
          <dgm:chPref val="0"/>
        </dgm:presLayoutVars>
      </dgm:prSet>
      <dgm:spPr/>
    </dgm:pt>
    <dgm:pt modelId="{79C43396-695A-4F38-A715-96DAB7A9930E}" type="pres">
      <dgm:prSet presAssocID="{11B0CF6D-DB5A-4A7F-9B65-8EAD71181DF3}" presName="ChildAccent" presStyleLbl="solidFgAcc1" presStyleIdx="17" presStyleCnt="20"/>
      <dgm:spPr/>
    </dgm:pt>
    <dgm:pt modelId="{B5CFF456-1B71-407A-938B-841818A40DC2}" type="pres">
      <dgm:prSet presAssocID="{11B0CF6D-DB5A-4A7F-9B65-8EAD71181DF3}" presName="Child" presStyleLbl="revTx" presStyleIdx="21" presStyleCnt="24">
        <dgm:presLayoutVars>
          <dgm:chMax val="0"/>
          <dgm:chPref val="0"/>
          <dgm:bulletEnabled val="1"/>
        </dgm:presLayoutVars>
      </dgm:prSet>
      <dgm:spPr/>
    </dgm:pt>
    <dgm:pt modelId="{D4986C88-D948-4CC1-8670-CF22287FE85B}" type="pres">
      <dgm:prSet presAssocID="{98556290-F19D-44B4-9808-4C82AB57B5F0}" presName="childComposite" presStyleCnt="0">
        <dgm:presLayoutVars>
          <dgm:chMax val="0"/>
          <dgm:chPref val="0"/>
        </dgm:presLayoutVars>
      </dgm:prSet>
      <dgm:spPr/>
    </dgm:pt>
    <dgm:pt modelId="{41A1FD14-3D4C-44EC-877B-E56970875467}" type="pres">
      <dgm:prSet presAssocID="{98556290-F19D-44B4-9808-4C82AB57B5F0}" presName="ChildAccent" presStyleLbl="solidFgAcc1" presStyleIdx="18" presStyleCnt="20"/>
      <dgm:spPr/>
    </dgm:pt>
    <dgm:pt modelId="{F6251521-9F33-46F5-8FC3-4749FFDD5553}" type="pres">
      <dgm:prSet presAssocID="{98556290-F19D-44B4-9808-4C82AB57B5F0}" presName="Child" presStyleLbl="revTx" presStyleIdx="22" presStyleCnt="24">
        <dgm:presLayoutVars>
          <dgm:chMax val="0"/>
          <dgm:chPref val="0"/>
          <dgm:bulletEnabled val="1"/>
        </dgm:presLayoutVars>
      </dgm:prSet>
      <dgm:spPr/>
    </dgm:pt>
    <dgm:pt modelId="{7EBB68C7-A7DD-4E90-A261-152A7183EBE3}" type="pres">
      <dgm:prSet presAssocID="{3001598F-8902-43E3-BB79-0FD775E34B4A}" presName="childComposite" presStyleCnt="0">
        <dgm:presLayoutVars>
          <dgm:chMax val="0"/>
          <dgm:chPref val="0"/>
        </dgm:presLayoutVars>
      </dgm:prSet>
      <dgm:spPr/>
    </dgm:pt>
    <dgm:pt modelId="{76419A48-6D18-496E-A3BB-3360D757D5A5}" type="pres">
      <dgm:prSet presAssocID="{3001598F-8902-43E3-BB79-0FD775E34B4A}" presName="ChildAccent" presStyleLbl="solidFgAcc1" presStyleIdx="19" presStyleCnt="20"/>
      <dgm:spPr/>
    </dgm:pt>
    <dgm:pt modelId="{FFF50BDA-271F-478B-B414-3BCFBF65C516}" type="pres">
      <dgm:prSet presAssocID="{3001598F-8902-43E3-BB79-0FD775E34B4A}" presName="Child" presStyleLbl="revTx" presStyleIdx="23" presStyleCnt="24">
        <dgm:presLayoutVars>
          <dgm:chMax val="0"/>
          <dgm:chPref val="0"/>
          <dgm:bulletEnabled val="1"/>
        </dgm:presLayoutVars>
      </dgm:prSet>
      <dgm:spPr/>
    </dgm:pt>
  </dgm:ptLst>
  <dgm:cxnLst>
    <dgm:cxn modelId="{28194205-68BA-4048-86BB-C5FAC6003E88}" type="presOf" srcId="{02F29A21-1018-4799-A043-02DFC10C4381}" destId="{E0A8F0FA-F6BD-489C-8E61-CB71724682D1}" srcOrd="0" destOrd="0" presId="urn:microsoft.com/office/officeart/2008/layout/SquareAccentList"/>
    <dgm:cxn modelId="{60C45010-2DB3-4420-BA79-6A9970511E94}" srcId="{A1BBFDF2-3B09-43B6-8973-DC3098913650}" destId="{B642CC9D-A1E9-47AC-AD51-F83A5FC8275F}" srcOrd="1" destOrd="0" parTransId="{E0E706F7-0DBF-4190-BE31-327A73DD8CB4}" sibTransId="{18F5BECF-0F1D-4926-9A45-CBE9EA921030}"/>
    <dgm:cxn modelId="{81260F14-8349-40D1-A5B6-8A3E22A9C178}" type="presOf" srcId="{E7CC21A5-CB35-44AF-AFDE-1961DE0FBD4E}" destId="{BA28AE97-DFB0-4996-B17C-467F506B71B6}" srcOrd="0" destOrd="0" presId="urn:microsoft.com/office/officeart/2008/layout/SquareAccentList"/>
    <dgm:cxn modelId="{0683AC19-53F2-47D3-AED1-91EB932F00A7}" type="presOf" srcId="{F31FF7CA-B9C4-45E2-BB53-DBF3D670AF62}" destId="{04BCD4B4-9037-4BA4-AB2E-330B46CE3E56}" srcOrd="0" destOrd="0" presId="urn:microsoft.com/office/officeart/2008/layout/SquareAccentList"/>
    <dgm:cxn modelId="{3A9F8B1C-4EF1-45BE-8756-4867A9166DF6}" srcId="{B9FA2EF5-C66D-4E27-BC7C-46A418D79A3A}" destId="{98556290-F19D-44B4-9808-4C82AB57B5F0}" srcOrd="2" destOrd="0" parTransId="{3145B1BF-9677-469E-97FA-CB544F6AF2AB}" sibTransId="{C65EC187-F2F5-4401-8DBD-C63CDB730295}"/>
    <dgm:cxn modelId="{69DC2722-BA70-41F5-B41A-43AF113FAB4D}" srcId="{D787B514-6FE3-4B60-B2D8-5FAFE9B06E3D}" destId="{02F29A21-1018-4799-A043-02DFC10C4381}" srcOrd="2" destOrd="0" parTransId="{FBCD235C-755A-4829-92DD-F4B9E0032E5C}" sibTransId="{F62F0895-78AD-48D5-9749-5363B65E5D16}"/>
    <dgm:cxn modelId="{5B9B9B23-5E18-43E5-954E-E4D952700458}" type="presOf" srcId="{B9FA2EF5-C66D-4E27-BC7C-46A418D79A3A}" destId="{2904CF6F-2CAA-406C-AA14-1FE93D3F940D}" srcOrd="0" destOrd="0" presId="urn:microsoft.com/office/officeart/2008/layout/SquareAccentList"/>
    <dgm:cxn modelId="{9B75D124-9037-471B-826E-AB4DA5CD6B3E}" srcId="{3BB6171C-7888-41A9-8A47-82AF58A64A94}" destId="{8B8C7F57-AF3A-49BD-B54A-4FC14270AC31}" srcOrd="0" destOrd="0" parTransId="{377006DE-1590-4DE8-A0AA-227C0B015675}" sibTransId="{B5829301-88CC-40A9-B033-E5D3C6D5AF44}"/>
    <dgm:cxn modelId="{93750327-F840-4D21-B2FF-8A896EE3C9F9}" srcId="{D787B514-6FE3-4B60-B2D8-5FAFE9B06E3D}" destId="{9D18F761-8159-4BE9-9926-1763C1A6B8B4}" srcOrd="0" destOrd="0" parTransId="{83A4DDCE-D4AF-4C44-9C6E-AFDCF58CBFB0}" sibTransId="{FA05094A-6D8B-4DB5-885B-BC33144D264B}"/>
    <dgm:cxn modelId="{8F926827-D5AF-4312-89F8-3ECF48BE6426}" type="presOf" srcId="{5577DB72-C107-48CC-A32D-BF1D703564BD}" destId="{8270BA39-86AD-4043-A88F-587A089A9AAE}" srcOrd="0" destOrd="0" presId="urn:microsoft.com/office/officeart/2008/layout/SquareAccentList"/>
    <dgm:cxn modelId="{574EAD2B-A3CE-4247-9EA5-2915F988AE4F}" type="presOf" srcId="{53337B5C-39BA-4520-8B17-1DF0A633174A}" destId="{E374BE0E-DE0C-40C2-B8C4-BC9E14FC3F67}" srcOrd="0" destOrd="0" presId="urn:microsoft.com/office/officeart/2008/layout/SquareAccentList"/>
    <dgm:cxn modelId="{8360242C-AF3B-4F8C-845D-4ADAAB5C42D4}" srcId="{A1BBFDF2-3B09-43B6-8973-DC3098913650}" destId="{CABE326F-4F4B-42FF-AF8C-22CE1AF12137}" srcOrd="2" destOrd="0" parTransId="{82D97485-D1F4-44DB-B195-BBC04F43AF92}" sibTransId="{D8BF82D7-BC34-46E5-BD1F-54CBEBEAD2B6}"/>
    <dgm:cxn modelId="{521A0C2D-DD79-48AE-A467-1F9E18266125}" type="presOf" srcId="{59A41BD3-6AD1-4EF8-BFCA-2697B3D41300}" destId="{4FED2F9F-9004-4D89-93B7-8FC542811948}" srcOrd="0" destOrd="0" presId="urn:microsoft.com/office/officeart/2008/layout/SquareAccentList"/>
    <dgm:cxn modelId="{8ABC3D32-00AF-45C4-85E6-B8E037FB6610}" srcId="{D787B514-6FE3-4B60-B2D8-5FAFE9B06E3D}" destId="{59A41BD3-6AD1-4EF8-BFCA-2697B3D41300}" srcOrd="3" destOrd="0" parTransId="{0336169B-47A0-4FF8-A6B7-12A68DA3DD6F}" sibTransId="{9423A9FD-B4B1-4348-A2E1-AA29A7754DB6}"/>
    <dgm:cxn modelId="{FC6C853E-9542-4A55-B98E-FF929BA09ADC}" type="presOf" srcId="{98556290-F19D-44B4-9808-4C82AB57B5F0}" destId="{F6251521-9F33-46F5-8FC3-4749FFDD5553}" srcOrd="0" destOrd="0" presId="urn:microsoft.com/office/officeart/2008/layout/SquareAccentList"/>
    <dgm:cxn modelId="{048A3F3F-789A-40E0-95C7-ABB8FCC8E8EC}" srcId="{AB5F97A1-4CB5-4D33-9629-6253E369273B}" destId="{B9FA2EF5-C66D-4E27-BC7C-46A418D79A3A}" srcOrd="3" destOrd="0" parTransId="{822640C0-591B-4B24-A1EC-6C483F78489B}" sibTransId="{1315AD28-3D75-45B9-A508-CB4CEBBF4A06}"/>
    <dgm:cxn modelId="{F6765240-3584-4F8B-8E1E-56816F3BE675}" srcId="{3BB6171C-7888-41A9-8A47-82AF58A64A94}" destId="{F31FF7CA-B9C4-45E2-BB53-DBF3D670AF62}" srcOrd="4" destOrd="0" parTransId="{7075E637-49A6-4D8C-AF43-152102433A96}" sibTransId="{7A86C2D9-2E63-4268-AD73-C1540CA2BF62}"/>
    <dgm:cxn modelId="{868BEF62-088E-4C41-8F1C-2931F3BE1EA2}" srcId="{3BB6171C-7888-41A9-8A47-82AF58A64A94}" destId="{60AF65F3-67CD-4FDC-A3FE-AB276E6A3FD9}" srcOrd="5" destOrd="0" parTransId="{E50F23CE-3263-4C73-BC18-02BF93841536}" sibTransId="{8927F4CB-BB87-4103-896F-FB92F0938B59}"/>
    <dgm:cxn modelId="{07D54D63-E5DD-4720-8F4D-BAB138B98487}" type="presOf" srcId="{2054CC43-22C4-4C45-99A2-7B0CE65AFF55}" destId="{9701E08A-C33C-40C3-A231-E0C34E3DA6E4}" srcOrd="0" destOrd="0" presId="urn:microsoft.com/office/officeart/2008/layout/SquareAccentList"/>
    <dgm:cxn modelId="{EA452965-5F2E-43B4-B8C6-946BCF084D28}" type="presOf" srcId="{60AF65F3-67CD-4FDC-A3FE-AB276E6A3FD9}" destId="{DBE8C6AA-A184-432F-87D4-F07A037E4572}" srcOrd="0" destOrd="0" presId="urn:microsoft.com/office/officeart/2008/layout/SquareAccentList"/>
    <dgm:cxn modelId="{329B3D65-3CCE-40D7-9AD6-B1DFBEAEAD16}" srcId="{D787B514-6FE3-4B60-B2D8-5FAFE9B06E3D}" destId="{22FD3C5E-CA6B-4D02-AFBF-B8A93C808F33}" srcOrd="6" destOrd="0" parTransId="{F677579C-C0DE-416E-AD13-B91F84BB6E8F}" sibTransId="{AF39FCF8-BE55-44B5-97C4-5687017CF715}"/>
    <dgm:cxn modelId="{76C6D946-4E20-4D13-A3DD-0DCFD3BAA22D}" srcId="{B9FA2EF5-C66D-4E27-BC7C-46A418D79A3A}" destId="{11B0CF6D-DB5A-4A7F-9B65-8EAD71181DF3}" srcOrd="1" destOrd="0" parTransId="{252166FF-287A-4B97-B054-8ABD4AE0898C}" sibTransId="{AFD18ACC-076F-4D68-9AF2-F3F6F409AEBC}"/>
    <dgm:cxn modelId="{5AD79E67-FD42-4983-918C-597F296055B2}" srcId="{B9FA2EF5-C66D-4E27-BC7C-46A418D79A3A}" destId="{3001598F-8902-43E3-BB79-0FD775E34B4A}" srcOrd="3" destOrd="0" parTransId="{031BAF91-34E0-43FD-B036-153A7D1CBE3D}" sibTransId="{D67A4B64-A459-46D4-BC94-DC174C57D2DE}"/>
    <dgm:cxn modelId="{DB4E5B69-8F4B-421E-8E84-34806F5926B4}" srcId="{AB5F97A1-4CB5-4D33-9629-6253E369273B}" destId="{3BB6171C-7888-41A9-8A47-82AF58A64A94}" srcOrd="0" destOrd="0" parTransId="{1D9267D4-8045-4B7C-B774-B8EAC0B7DD8E}" sibTransId="{66CC45C6-195D-4470-AE26-1C7E22B84D58}"/>
    <dgm:cxn modelId="{CC66A769-2708-452A-B930-A82030286E71}" type="presOf" srcId="{3BB6171C-7888-41A9-8A47-82AF58A64A94}" destId="{877D7312-1AC8-4813-A809-F14571113FE0}" srcOrd="0" destOrd="0" presId="urn:microsoft.com/office/officeart/2008/layout/SquareAccentList"/>
    <dgm:cxn modelId="{73F5294E-A2CD-47E4-A383-C1F79A3BBC3D}" srcId="{AB5F97A1-4CB5-4D33-9629-6253E369273B}" destId="{A1BBFDF2-3B09-43B6-8973-DC3098913650}" srcOrd="2" destOrd="0" parTransId="{E2E798DF-B3FB-4021-8136-F30F2A5542D0}" sibTransId="{475D1397-DC43-4883-8CC9-97BC97B201AC}"/>
    <dgm:cxn modelId="{5C0BD24E-5300-4E83-AEA4-C5817DD8B018}" srcId="{3BB6171C-7888-41A9-8A47-82AF58A64A94}" destId="{6E40ACA1-D224-4CEC-88EB-4BD21457D90E}" srcOrd="1" destOrd="0" parTransId="{32F1CC36-623A-4E2B-8009-BE75718718CA}" sibTransId="{B9BDB2B3-7748-45FA-A16E-0490E5CC2828}"/>
    <dgm:cxn modelId="{FAAFEE6E-5916-481C-ACF8-B8A75AB93C3F}" type="presOf" srcId="{F90AF63A-F880-4398-9459-7C1D04680FBB}" destId="{9D694881-7F1D-4D04-A169-00A3428DA65B}" srcOrd="0" destOrd="0" presId="urn:microsoft.com/office/officeart/2008/layout/SquareAccentList"/>
    <dgm:cxn modelId="{75BA096F-8DED-4E37-B5C3-2E8AD0700B9D}" type="presOf" srcId="{22FD3C5E-CA6B-4D02-AFBF-B8A93C808F33}" destId="{1AA79222-CED0-464C-AA2C-EB94A96EE0C2}" srcOrd="0" destOrd="0" presId="urn:microsoft.com/office/officeart/2008/layout/SquareAccentList"/>
    <dgm:cxn modelId="{D7812050-5711-4D1F-BAB4-1F11830B568A}" type="presOf" srcId="{CABE326F-4F4B-42FF-AF8C-22CE1AF12137}" destId="{536A9B72-3320-479D-A1D6-2B6CB7010CDF}" srcOrd="0" destOrd="0" presId="urn:microsoft.com/office/officeart/2008/layout/SquareAccentList"/>
    <dgm:cxn modelId="{C1003551-4C21-4176-9A32-03ACBE023B43}" srcId="{AB5F97A1-4CB5-4D33-9629-6253E369273B}" destId="{D787B514-6FE3-4B60-B2D8-5FAFE9B06E3D}" srcOrd="1" destOrd="0" parTransId="{733BF067-9B8C-4BE0-88F3-A41105F43F09}" sibTransId="{A7716C60-F65B-4371-8D60-A39738979BE4}"/>
    <dgm:cxn modelId="{0BCBE374-3765-476C-B297-FA6517C6E9DF}" type="presOf" srcId="{6E40ACA1-D224-4CEC-88EB-4BD21457D90E}" destId="{F6FF1961-BAEB-47EA-AF6D-18EB01C7DC41}" srcOrd="0" destOrd="0" presId="urn:microsoft.com/office/officeart/2008/layout/SquareAccentList"/>
    <dgm:cxn modelId="{AF0F5457-FDE3-4513-A01A-D6BAA5890DAF}" type="presOf" srcId="{8B8C7F57-AF3A-49BD-B54A-4FC14270AC31}" destId="{A07EFFAE-BDE5-4A39-BD13-5D13412749C0}" srcOrd="0" destOrd="0" presId="urn:microsoft.com/office/officeart/2008/layout/SquareAccentList"/>
    <dgm:cxn modelId="{454C5957-E5B7-4A89-B2FC-464DA6EB1272}" type="presOf" srcId="{B642CC9D-A1E9-47AC-AD51-F83A5FC8275F}" destId="{8C43D2AE-635F-4CD1-8D0B-B389CFD04101}" srcOrd="0" destOrd="0" presId="urn:microsoft.com/office/officeart/2008/layout/SquareAccentList"/>
    <dgm:cxn modelId="{18058857-9FD7-4699-9F58-99BE0680B3C0}" type="presOf" srcId="{3D0DCE22-703F-446E-9191-9F515C152444}" destId="{A99AD664-D42E-48AF-B7EA-B04A6B9E1394}" srcOrd="0" destOrd="0" presId="urn:microsoft.com/office/officeart/2008/layout/SquareAccentList"/>
    <dgm:cxn modelId="{C841B87E-BED1-4DA2-A3C1-C74081B60BA2}" type="presOf" srcId="{11B0CF6D-DB5A-4A7F-9B65-8EAD71181DF3}" destId="{B5CFF456-1B71-407A-938B-841818A40DC2}" srcOrd="0" destOrd="0" presId="urn:microsoft.com/office/officeart/2008/layout/SquareAccentList"/>
    <dgm:cxn modelId="{B045CC89-6EE5-4696-AC5B-65BEE77F5617}" srcId="{D787B514-6FE3-4B60-B2D8-5FAFE9B06E3D}" destId="{1BC5152A-5553-4FAC-B508-1FE33A2032BF}" srcOrd="1" destOrd="0" parTransId="{633D962E-1ECF-41E0-893D-4BB50A9A9957}" sibTransId="{89C472A4-7F8F-456F-9BCB-95F2EC758DC2}"/>
    <dgm:cxn modelId="{7FF68592-81CA-44DE-A0AE-5F3054BFADF1}" type="presOf" srcId="{D787B514-6FE3-4B60-B2D8-5FAFE9B06E3D}" destId="{81CD3ED7-18C2-4616-BB69-6554EAEAEF36}" srcOrd="0" destOrd="0" presId="urn:microsoft.com/office/officeart/2008/layout/SquareAccentList"/>
    <dgm:cxn modelId="{73ECE598-F4D8-43D9-8C3B-675E26781629}" srcId="{B9FA2EF5-C66D-4E27-BC7C-46A418D79A3A}" destId="{5577DB72-C107-48CC-A32D-BF1D703564BD}" srcOrd="0" destOrd="0" parTransId="{99CD4251-DE9C-41DC-A77C-4F857A73DABE}" sibTransId="{B6F0B58A-50C5-4D37-A2C3-5F48D3181BA5}"/>
    <dgm:cxn modelId="{BAA398A4-C601-4348-8C7C-63578B19B89F}" type="presOf" srcId="{9D18F761-8159-4BE9-9926-1763C1A6B8B4}" destId="{8E68B7C8-7CF0-42C3-8A5E-21EA8EC5A660}" srcOrd="0" destOrd="0" presId="urn:microsoft.com/office/officeart/2008/layout/SquareAccentList"/>
    <dgm:cxn modelId="{7562E4A6-6EDB-4785-9809-5BC16515DB4E}" type="presOf" srcId="{AB5F97A1-4CB5-4D33-9629-6253E369273B}" destId="{176FB6D2-60C7-4C07-980D-6189B7788498}" srcOrd="0" destOrd="0" presId="urn:microsoft.com/office/officeart/2008/layout/SquareAccentList"/>
    <dgm:cxn modelId="{A004DCA9-DA68-44C5-A83C-12D7CA1F1CBB}" type="presOf" srcId="{3001598F-8902-43E3-BB79-0FD775E34B4A}" destId="{FFF50BDA-271F-478B-B414-3BCFBF65C516}" srcOrd="0" destOrd="0" presId="urn:microsoft.com/office/officeart/2008/layout/SquareAccentList"/>
    <dgm:cxn modelId="{AA1327AF-5AA9-46F8-A13E-0DE152F63C38}" srcId="{D787B514-6FE3-4B60-B2D8-5FAFE9B06E3D}" destId="{2054CC43-22C4-4C45-99A2-7B0CE65AFF55}" srcOrd="4" destOrd="0" parTransId="{DA1C4428-A370-4D25-8487-CFDAC4BA2FBC}" sibTransId="{B3C676F8-DFEF-474E-9811-74DD4F5D7DE4}"/>
    <dgm:cxn modelId="{48C2B3B2-0705-4356-A054-8613BEE2706E}" type="presOf" srcId="{1BC5152A-5553-4FAC-B508-1FE33A2032BF}" destId="{A63131C0-B8BA-4308-A58A-729B84BBE6FA}" srcOrd="0" destOrd="0" presId="urn:microsoft.com/office/officeart/2008/layout/SquareAccentList"/>
    <dgm:cxn modelId="{90ED75D3-8D4E-4D33-9CF0-DAAF99F935F2}" srcId="{3BB6171C-7888-41A9-8A47-82AF58A64A94}" destId="{F90AF63A-F880-4398-9459-7C1D04680FBB}" srcOrd="3" destOrd="0" parTransId="{B67FAD59-4379-4FE5-87DA-81595426687A}" sibTransId="{647B26A5-8BA2-4470-9CF2-B84CDF3C1233}"/>
    <dgm:cxn modelId="{F76A59D8-5CC8-4CBF-9C94-7B111DA5FC34}" srcId="{A1BBFDF2-3B09-43B6-8973-DC3098913650}" destId="{E7CC21A5-CB35-44AF-AFDE-1961DE0FBD4E}" srcOrd="0" destOrd="0" parTransId="{2A924850-327F-49C1-A995-AC4DA71365D5}" sibTransId="{DB9F7ABD-CE4E-4958-A3ED-687D1A18F858}"/>
    <dgm:cxn modelId="{A4C350E5-1B87-4483-865A-E9A34798F2D0}" srcId="{D787B514-6FE3-4B60-B2D8-5FAFE9B06E3D}" destId="{3D0DCE22-703F-446E-9191-9F515C152444}" srcOrd="5" destOrd="0" parTransId="{5B0517A0-CF48-428D-8228-246944A6A7AD}" sibTransId="{4E3CEBD3-FFC4-4986-8E9C-DC76F1E3D0AE}"/>
    <dgm:cxn modelId="{A04947F1-055C-4248-8E0D-B6859E4EEA42}" type="presOf" srcId="{A1BBFDF2-3B09-43B6-8973-DC3098913650}" destId="{2E1CA8C2-75FE-4AB6-B75B-1D5A3B405F2B}" srcOrd="0" destOrd="0" presId="urn:microsoft.com/office/officeart/2008/layout/SquareAccentList"/>
    <dgm:cxn modelId="{1FA577F1-21A8-4924-8FFC-0F0789198FFB}" srcId="{3BB6171C-7888-41A9-8A47-82AF58A64A94}" destId="{53337B5C-39BA-4520-8B17-1DF0A633174A}" srcOrd="2" destOrd="0" parTransId="{65804ECF-80B9-4166-BBC5-DD9F0E7AD06C}" sibTransId="{5FA4756E-0D64-4D76-9E04-900B8E78F026}"/>
    <dgm:cxn modelId="{C0D3B7C0-39AC-44F8-8204-33488CCE64E2}" type="presParOf" srcId="{176FB6D2-60C7-4C07-980D-6189B7788498}" destId="{EC6DE671-30D3-4597-ADA9-D52A435F3EA9}" srcOrd="0" destOrd="0" presId="urn:microsoft.com/office/officeart/2008/layout/SquareAccentList"/>
    <dgm:cxn modelId="{0C4F95FB-F73D-4980-84B0-18D94A802232}" type="presParOf" srcId="{EC6DE671-30D3-4597-ADA9-D52A435F3EA9}" destId="{9EE6BDE9-1783-4C7B-AF4A-4B8EECD2E49F}" srcOrd="0" destOrd="0" presId="urn:microsoft.com/office/officeart/2008/layout/SquareAccentList"/>
    <dgm:cxn modelId="{6508F0D0-3A3C-42F5-B072-5CF9D39D00F2}" type="presParOf" srcId="{9EE6BDE9-1783-4C7B-AF4A-4B8EECD2E49F}" destId="{F68374A6-248B-44CD-AEEC-0D1056D17C7A}" srcOrd="0" destOrd="0" presId="urn:microsoft.com/office/officeart/2008/layout/SquareAccentList"/>
    <dgm:cxn modelId="{3D216CE9-ACFF-4322-8CA5-E92C00401998}" type="presParOf" srcId="{9EE6BDE9-1783-4C7B-AF4A-4B8EECD2E49F}" destId="{6E51205C-1C82-4E5A-B464-D303317E64A1}" srcOrd="1" destOrd="0" presId="urn:microsoft.com/office/officeart/2008/layout/SquareAccentList"/>
    <dgm:cxn modelId="{BC09A621-8FC9-41A3-9B68-F44E6A721FF6}" type="presParOf" srcId="{9EE6BDE9-1783-4C7B-AF4A-4B8EECD2E49F}" destId="{877D7312-1AC8-4813-A809-F14571113FE0}" srcOrd="2" destOrd="0" presId="urn:microsoft.com/office/officeart/2008/layout/SquareAccentList"/>
    <dgm:cxn modelId="{74B3520E-D861-44BF-9D2F-814F9ED5AA8B}" type="presParOf" srcId="{EC6DE671-30D3-4597-ADA9-D52A435F3EA9}" destId="{196C6404-B230-43B7-8D61-BA9CB3423814}" srcOrd="1" destOrd="0" presId="urn:microsoft.com/office/officeart/2008/layout/SquareAccentList"/>
    <dgm:cxn modelId="{889A1FE6-F8ED-4E34-85F8-33A1111529DC}" type="presParOf" srcId="{196C6404-B230-43B7-8D61-BA9CB3423814}" destId="{60742F9E-FCF4-4645-AAFD-7798970CC47A}" srcOrd="0" destOrd="0" presId="urn:microsoft.com/office/officeart/2008/layout/SquareAccentList"/>
    <dgm:cxn modelId="{959D5BCD-3385-4B7F-A54C-F81B7F16584D}" type="presParOf" srcId="{60742F9E-FCF4-4645-AAFD-7798970CC47A}" destId="{2B7F2A75-7A23-4EAC-9512-F232696076D9}" srcOrd="0" destOrd="0" presId="urn:microsoft.com/office/officeart/2008/layout/SquareAccentList"/>
    <dgm:cxn modelId="{F06E2EDF-F2F2-4285-85C7-292D3513AC9B}" type="presParOf" srcId="{60742F9E-FCF4-4645-AAFD-7798970CC47A}" destId="{A07EFFAE-BDE5-4A39-BD13-5D13412749C0}" srcOrd="1" destOrd="0" presId="urn:microsoft.com/office/officeart/2008/layout/SquareAccentList"/>
    <dgm:cxn modelId="{88C88A1F-8A9E-4C64-81B9-7B51C9D0A0EC}" type="presParOf" srcId="{196C6404-B230-43B7-8D61-BA9CB3423814}" destId="{AE674649-2479-4C41-A96D-E8E0FDC63249}" srcOrd="1" destOrd="0" presId="urn:microsoft.com/office/officeart/2008/layout/SquareAccentList"/>
    <dgm:cxn modelId="{89460C34-01ED-416E-9FC0-3D16F67AAA36}" type="presParOf" srcId="{AE674649-2479-4C41-A96D-E8E0FDC63249}" destId="{005F3DB8-8D52-4B2F-9601-77C664E7985C}" srcOrd="0" destOrd="0" presId="urn:microsoft.com/office/officeart/2008/layout/SquareAccentList"/>
    <dgm:cxn modelId="{016B7B54-7E32-4BFE-A413-F9AFDDD8FB00}" type="presParOf" srcId="{AE674649-2479-4C41-A96D-E8E0FDC63249}" destId="{F6FF1961-BAEB-47EA-AF6D-18EB01C7DC41}" srcOrd="1" destOrd="0" presId="urn:microsoft.com/office/officeart/2008/layout/SquareAccentList"/>
    <dgm:cxn modelId="{48FAC03E-76F9-4642-BD17-D529352D093B}" type="presParOf" srcId="{196C6404-B230-43B7-8D61-BA9CB3423814}" destId="{BC878C39-E1DB-4054-96A7-4CECFF3D9DC6}" srcOrd="2" destOrd="0" presId="urn:microsoft.com/office/officeart/2008/layout/SquareAccentList"/>
    <dgm:cxn modelId="{1330E424-2FD1-45E2-A7FB-511ACF12CAFC}" type="presParOf" srcId="{BC878C39-E1DB-4054-96A7-4CECFF3D9DC6}" destId="{6D674377-2A66-47B8-B250-FADF0C17EAF6}" srcOrd="0" destOrd="0" presId="urn:microsoft.com/office/officeart/2008/layout/SquareAccentList"/>
    <dgm:cxn modelId="{923074B5-4F89-4FF8-AF78-0ADFA0F46F5B}" type="presParOf" srcId="{BC878C39-E1DB-4054-96A7-4CECFF3D9DC6}" destId="{E374BE0E-DE0C-40C2-B8C4-BC9E14FC3F67}" srcOrd="1" destOrd="0" presId="urn:microsoft.com/office/officeart/2008/layout/SquareAccentList"/>
    <dgm:cxn modelId="{F46B7185-A6B7-4E85-B74B-E4C26879AB1B}" type="presParOf" srcId="{196C6404-B230-43B7-8D61-BA9CB3423814}" destId="{50F852CD-BB66-49F9-95C4-166EA79AAF0A}" srcOrd="3" destOrd="0" presId="urn:microsoft.com/office/officeart/2008/layout/SquareAccentList"/>
    <dgm:cxn modelId="{FE29180D-A485-42F5-8632-838942244340}" type="presParOf" srcId="{50F852CD-BB66-49F9-95C4-166EA79AAF0A}" destId="{162A4814-E693-487D-8466-AEBEA1D34A43}" srcOrd="0" destOrd="0" presId="urn:microsoft.com/office/officeart/2008/layout/SquareAccentList"/>
    <dgm:cxn modelId="{8B753379-57AE-4527-BE40-193B99BEEB7C}" type="presParOf" srcId="{50F852CD-BB66-49F9-95C4-166EA79AAF0A}" destId="{9D694881-7F1D-4D04-A169-00A3428DA65B}" srcOrd="1" destOrd="0" presId="urn:microsoft.com/office/officeart/2008/layout/SquareAccentList"/>
    <dgm:cxn modelId="{C51F387D-ADE4-4548-8072-0DF9603E3A0C}" type="presParOf" srcId="{196C6404-B230-43B7-8D61-BA9CB3423814}" destId="{7ECA4582-520B-478B-A2E2-37E9F2E34B74}" srcOrd="4" destOrd="0" presId="urn:microsoft.com/office/officeart/2008/layout/SquareAccentList"/>
    <dgm:cxn modelId="{1DA5F820-42FA-458F-B921-7E56487242A6}" type="presParOf" srcId="{7ECA4582-520B-478B-A2E2-37E9F2E34B74}" destId="{0AA1E183-BF18-46C3-B394-F0AAF62021F3}" srcOrd="0" destOrd="0" presId="urn:microsoft.com/office/officeart/2008/layout/SquareAccentList"/>
    <dgm:cxn modelId="{92DDF59E-7DEB-470B-974F-203BD54A5018}" type="presParOf" srcId="{7ECA4582-520B-478B-A2E2-37E9F2E34B74}" destId="{04BCD4B4-9037-4BA4-AB2E-330B46CE3E56}" srcOrd="1" destOrd="0" presId="urn:microsoft.com/office/officeart/2008/layout/SquareAccentList"/>
    <dgm:cxn modelId="{A2093EA8-86C8-4736-B673-CBED4141531D}" type="presParOf" srcId="{196C6404-B230-43B7-8D61-BA9CB3423814}" destId="{AFA3FD12-28F6-4B63-81C1-6BC24A3EAF45}" srcOrd="5" destOrd="0" presId="urn:microsoft.com/office/officeart/2008/layout/SquareAccentList"/>
    <dgm:cxn modelId="{4657FE36-9021-4DE2-AC60-3AFDB8D8329A}" type="presParOf" srcId="{AFA3FD12-28F6-4B63-81C1-6BC24A3EAF45}" destId="{DC2E8437-DC23-4377-A9F1-FD12A254B63C}" srcOrd="0" destOrd="0" presId="urn:microsoft.com/office/officeart/2008/layout/SquareAccentList"/>
    <dgm:cxn modelId="{83857650-BCE5-426D-86BE-52E546EF9836}" type="presParOf" srcId="{AFA3FD12-28F6-4B63-81C1-6BC24A3EAF45}" destId="{DBE8C6AA-A184-432F-87D4-F07A037E4572}" srcOrd="1" destOrd="0" presId="urn:microsoft.com/office/officeart/2008/layout/SquareAccentList"/>
    <dgm:cxn modelId="{28E2CDF1-AE24-4D75-AFB6-4A69CBAE4732}" type="presParOf" srcId="{176FB6D2-60C7-4C07-980D-6189B7788498}" destId="{C601B845-42BE-4F24-813A-4A12FA6956FB}" srcOrd="1" destOrd="0" presId="urn:microsoft.com/office/officeart/2008/layout/SquareAccentList"/>
    <dgm:cxn modelId="{B9A50CCB-571F-4189-88F3-56B0FCE8C2B1}" type="presParOf" srcId="{C601B845-42BE-4F24-813A-4A12FA6956FB}" destId="{F52313A9-F2C0-4CA1-A3E8-E8C5BD8963CF}" srcOrd="0" destOrd="0" presId="urn:microsoft.com/office/officeart/2008/layout/SquareAccentList"/>
    <dgm:cxn modelId="{B9EB3A2F-3235-48A3-AC2B-100C21B7FA5C}" type="presParOf" srcId="{F52313A9-F2C0-4CA1-A3E8-E8C5BD8963CF}" destId="{E5CFBF5F-5EDB-475B-9619-4FFB549E30DE}" srcOrd="0" destOrd="0" presId="urn:microsoft.com/office/officeart/2008/layout/SquareAccentList"/>
    <dgm:cxn modelId="{6EBDC649-16DE-411C-89FF-351FCB902A82}" type="presParOf" srcId="{F52313A9-F2C0-4CA1-A3E8-E8C5BD8963CF}" destId="{6986A471-E37B-472E-B089-DB73F0DD2228}" srcOrd="1" destOrd="0" presId="urn:microsoft.com/office/officeart/2008/layout/SquareAccentList"/>
    <dgm:cxn modelId="{1AD1DFB1-C180-40CE-9CFB-117E399B5B2C}" type="presParOf" srcId="{F52313A9-F2C0-4CA1-A3E8-E8C5BD8963CF}" destId="{81CD3ED7-18C2-4616-BB69-6554EAEAEF36}" srcOrd="2" destOrd="0" presId="urn:microsoft.com/office/officeart/2008/layout/SquareAccentList"/>
    <dgm:cxn modelId="{4EA73FE7-D557-449E-B703-0C54AC70B03C}" type="presParOf" srcId="{C601B845-42BE-4F24-813A-4A12FA6956FB}" destId="{68118F55-D436-48BD-97C8-1B8590FD8C60}" srcOrd="1" destOrd="0" presId="urn:microsoft.com/office/officeart/2008/layout/SquareAccentList"/>
    <dgm:cxn modelId="{EF525048-4904-43AB-85AA-40943F3F04F1}" type="presParOf" srcId="{68118F55-D436-48BD-97C8-1B8590FD8C60}" destId="{5A674529-FBDD-46EE-B27B-D82DC00E3FA5}" srcOrd="0" destOrd="0" presId="urn:microsoft.com/office/officeart/2008/layout/SquareAccentList"/>
    <dgm:cxn modelId="{8689AA6A-43B5-4048-A8D9-B36B7AAD31A8}" type="presParOf" srcId="{5A674529-FBDD-46EE-B27B-D82DC00E3FA5}" destId="{A0A6638E-F5D2-402D-B061-C58013AECE70}" srcOrd="0" destOrd="0" presId="urn:microsoft.com/office/officeart/2008/layout/SquareAccentList"/>
    <dgm:cxn modelId="{6D925165-B6A2-4867-9875-DB54DBFE601D}" type="presParOf" srcId="{5A674529-FBDD-46EE-B27B-D82DC00E3FA5}" destId="{8E68B7C8-7CF0-42C3-8A5E-21EA8EC5A660}" srcOrd="1" destOrd="0" presId="urn:microsoft.com/office/officeart/2008/layout/SquareAccentList"/>
    <dgm:cxn modelId="{C5CE7D75-A465-497B-A20F-FDC7B77B3963}" type="presParOf" srcId="{68118F55-D436-48BD-97C8-1B8590FD8C60}" destId="{2544DE89-A5AC-4575-BBE1-F9AE04A031C2}" srcOrd="1" destOrd="0" presId="urn:microsoft.com/office/officeart/2008/layout/SquareAccentList"/>
    <dgm:cxn modelId="{12945B30-F7C3-4481-95BF-C814AECB91FD}" type="presParOf" srcId="{2544DE89-A5AC-4575-BBE1-F9AE04A031C2}" destId="{E3FC1CC3-33BF-4A09-965A-576217B39E8E}" srcOrd="0" destOrd="0" presId="urn:microsoft.com/office/officeart/2008/layout/SquareAccentList"/>
    <dgm:cxn modelId="{2882EE01-8A19-4CEA-8636-47BFEDBD2D06}" type="presParOf" srcId="{2544DE89-A5AC-4575-BBE1-F9AE04A031C2}" destId="{A63131C0-B8BA-4308-A58A-729B84BBE6FA}" srcOrd="1" destOrd="0" presId="urn:microsoft.com/office/officeart/2008/layout/SquareAccentList"/>
    <dgm:cxn modelId="{AF4531DE-A6CC-47E3-9951-1DD86CED831D}" type="presParOf" srcId="{68118F55-D436-48BD-97C8-1B8590FD8C60}" destId="{C4B8D98C-64C8-4465-B533-C3618C404C36}" srcOrd="2" destOrd="0" presId="urn:microsoft.com/office/officeart/2008/layout/SquareAccentList"/>
    <dgm:cxn modelId="{7B712E41-C983-4A1F-B4F9-C3FF9C9DA774}" type="presParOf" srcId="{C4B8D98C-64C8-4465-B533-C3618C404C36}" destId="{9E153DD9-5126-4379-A2CB-9162E151D22B}" srcOrd="0" destOrd="0" presId="urn:microsoft.com/office/officeart/2008/layout/SquareAccentList"/>
    <dgm:cxn modelId="{AAE411D8-5AB8-480A-8AB6-2E804A24DF0F}" type="presParOf" srcId="{C4B8D98C-64C8-4465-B533-C3618C404C36}" destId="{E0A8F0FA-F6BD-489C-8E61-CB71724682D1}" srcOrd="1" destOrd="0" presId="urn:microsoft.com/office/officeart/2008/layout/SquareAccentList"/>
    <dgm:cxn modelId="{DC23C31F-00DC-403C-9FD7-3216BD18BED1}" type="presParOf" srcId="{68118F55-D436-48BD-97C8-1B8590FD8C60}" destId="{9EDA68D0-66B7-4AF2-BA55-159CC7B857C1}" srcOrd="3" destOrd="0" presId="urn:microsoft.com/office/officeart/2008/layout/SquareAccentList"/>
    <dgm:cxn modelId="{3628B9A7-095B-4FEF-BA9D-B3DB4D113E1E}" type="presParOf" srcId="{9EDA68D0-66B7-4AF2-BA55-159CC7B857C1}" destId="{A5CDDB04-7F56-46AB-91FD-220DE49CF7EB}" srcOrd="0" destOrd="0" presId="urn:microsoft.com/office/officeart/2008/layout/SquareAccentList"/>
    <dgm:cxn modelId="{9C04D3C4-7C2A-4453-8176-AAD1D0050F73}" type="presParOf" srcId="{9EDA68D0-66B7-4AF2-BA55-159CC7B857C1}" destId="{4FED2F9F-9004-4D89-93B7-8FC542811948}" srcOrd="1" destOrd="0" presId="urn:microsoft.com/office/officeart/2008/layout/SquareAccentList"/>
    <dgm:cxn modelId="{451275D2-BA59-4CA8-A62B-6E1D41A24536}" type="presParOf" srcId="{68118F55-D436-48BD-97C8-1B8590FD8C60}" destId="{FE7722B8-09E2-4B5B-9A11-82C860F9C1DF}" srcOrd="4" destOrd="0" presId="urn:microsoft.com/office/officeart/2008/layout/SquareAccentList"/>
    <dgm:cxn modelId="{D2F0D345-3595-4DFA-8E36-C6879DB0F03F}" type="presParOf" srcId="{FE7722B8-09E2-4B5B-9A11-82C860F9C1DF}" destId="{91B79796-6D21-438D-ABF0-7F1571DDDAD1}" srcOrd="0" destOrd="0" presId="urn:microsoft.com/office/officeart/2008/layout/SquareAccentList"/>
    <dgm:cxn modelId="{38E75DD6-657D-43BB-A85B-726836FBF73F}" type="presParOf" srcId="{FE7722B8-09E2-4B5B-9A11-82C860F9C1DF}" destId="{9701E08A-C33C-40C3-A231-E0C34E3DA6E4}" srcOrd="1" destOrd="0" presId="urn:microsoft.com/office/officeart/2008/layout/SquareAccentList"/>
    <dgm:cxn modelId="{739FAB2E-3B2A-43CE-9E48-83B56BCD3869}" type="presParOf" srcId="{68118F55-D436-48BD-97C8-1B8590FD8C60}" destId="{91691813-484F-4191-B824-2A4BECB774FD}" srcOrd="5" destOrd="0" presId="urn:microsoft.com/office/officeart/2008/layout/SquareAccentList"/>
    <dgm:cxn modelId="{2DEC336F-DE3E-48F5-9FB3-9B0F36B09A1F}" type="presParOf" srcId="{91691813-484F-4191-B824-2A4BECB774FD}" destId="{DFC7FB57-0FE7-4599-A422-DCCB0E4986CD}" srcOrd="0" destOrd="0" presId="urn:microsoft.com/office/officeart/2008/layout/SquareAccentList"/>
    <dgm:cxn modelId="{AEA0AD75-77EC-4E68-B49A-3539F7E8908E}" type="presParOf" srcId="{91691813-484F-4191-B824-2A4BECB774FD}" destId="{A99AD664-D42E-48AF-B7EA-B04A6B9E1394}" srcOrd="1" destOrd="0" presId="urn:microsoft.com/office/officeart/2008/layout/SquareAccentList"/>
    <dgm:cxn modelId="{03CC7776-7FB7-492D-B1CF-889AAFB07C49}" type="presParOf" srcId="{68118F55-D436-48BD-97C8-1B8590FD8C60}" destId="{8AE711A6-04B2-4898-8094-997E7CE013F7}" srcOrd="6" destOrd="0" presId="urn:microsoft.com/office/officeart/2008/layout/SquareAccentList"/>
    <dgm:cxn modelId="{8C3300E3-66CE-4D36-92EA-5D205762194A}" type="presParOf" srcId="{8AE711A6-04B2-4898-8094-997E7CE013F7}" destId="{D0718A56-9F53-4A63-A13D-A606ACCAFA4E}" srcOrd="0" destOrd="0" presId="urn:microsoft.com/office/officeart/2008/layout/SquareAccentList"/>
    <dgm:cxn modelId="{E062AD7F-D269-4681-AA45-4B0BD765F532}" type="presParOf" srcId="{8AE711A6-04B2-4898-8094-997E7CE013F7}" destId="{1AA79222-CED0-464C-AA2C-EB94A96EE0C2}" srcOrd="1" destOrd="0" presId="urn:microsoft.com/office/officeart/2008/layout/SquareAccentList"/>
    <dgm:cxn modelId="{1201AC9C-4B20-4E4A-801C-60FB0EF180D0}" type="presParOf" srcId="{176FB6D2-60C7-4C07-980D-6189B7788498}" destId="{A4E8BE01-3528-4492-A832-6F85A2D52035}" srcOrd="2" destOrd="0" presId="urn:microsoft.com/office/officeart/2008/layout/SquareAccentList"/>
    <dgm:cxn modelId="{85F3C289-F914-4032-B7CD-EED8C37759EB}" type="presParOf" srcId="{A4E8BE01-3528-4492-A832-6F85A2D52035}" destId="{D391AD87-F9C0-4590-AAFB-023C10FBC33D}" srcOrd="0" destOrd="0" presId="urn:microsoft.com/office/officeart/2008/layout/SquareAccentList"/>
    <dgm:cxn modelId="{E9F51279-14D7-4563-9842-C815DCBEC158}" type="presParOf" srcId="{D391AD87-F9C0-4590-AAFB-023C10FBC33D}" destId="{3D889E0F-B7D8-4153-AFFD-E0DC6D5B20B6}" srcOrd="0" destOrd="0" presId="urn:microsoft.com/office/officeart/2008/layout/SquareAccentList"/>
    <dgm:cxn modelId="{77D66C1A-DC44-429A-AEB8-66C885BE11B6}" type="presParOf" srcId="{D391AD87-F9C0-4590-AAFB-023C10FBC33D}" destId="{0A4874C9-90BD-4467-979D-768E55802970}" srcOrd="1" destOrd="0" presId="urn:microsoft.com/office/officeart/2008/layout/SquareAccentList"/>
    <dgm:cxn modelId="{B25861A7-2B4F-4B49-9179-09D8D5469467}" type="presParOf" srcId="{D391AD87-F9C0-4590-AAFB-023C10FBC33D}" destId="{2E1CA8C2-75FE-4AB6-B75B-1D5A3B405F2B}" srcOrd="2" destOrd="0" presId="urn:microsoft.com/office/officeart/2008/layout/SquareAccentList"/>
    <dgm:cxn modelId="{510F51AF-C927-4300-96C9-549466D10E9F}" type="presParOf" srcId="{A4E8BE01-3528-4492-A832-6F85A2D52035}" destId="{75E7CA5A-1E04-48CE-A7D9-9FCD82A400FA}" srcOrd="1" destOrd="0" presId="urn:microsoft.com/office/officeart/2008/layout/SquareAccentList"/>
    <dgm:cxn modelId="{2731EC1D-0123-4360-BACA-63D46B62A6B8}" type="presParOf" srcId="{75E7CA5A-1E04-48CE-A7D9-9FCD82A400FA}" destId="{EE823B08-19FC-4F99-A318-A9230C558351}" srcOrd="0" destOrd="0" presId="urn:microsoft.com/office/officeart/2008/layout/SquareAccentList"/>
    <dgm:cxn modelId="{59816B4F-CA81-495C-8701-F1501E5F7B7C}" type="presParOf" srcId="{EE823B08-19FC-4F99-A318-A9230C558351}" destId="{4E7E168D-7618-4AF5-808F-E1538783BF6F}" srcOrd="0" destOrd="0" presId="urn:microsoft.com/office/officeart/2008/layout/SquareAccentList"/>
    <dgm:cxn modelId="{6DE96645-884B-4873-B569-A9FAD3364997}" type="presParOf" srcId="{EE823B08-19FC-4F99-A318-A9230C558351}" destId="{BA28AE97-DFB0-4996-B17C-467F506B71B6}" srcOrd="1" destOrd="0" presId="urn:microsoft.com/office/officeart/2008/layout/SquareAccentList"/>
    <dgm:cxn modelId="{249C3B11-092D-47A6-B6DF-76D1DE2CDAD1}" type="presParOf" srcId="{75E7CA5A-1E04-48CE-A7D9-9FCD82A400FA}" destId="{FC3D2390-1609-4E65-9AB4-CA115DB39DB4}" srcOrd="1" destOrd="0" presId="urn:microsoft.com/office/officeart/2008/layout/SquareAccentList"/>
    <dgm:cxn modelId="{091148A5-F9E7-4380-9238-B059DD50E09F}" type="presParOf" srcId="{FC3D2390-1609-4E65-9AB4-CA115DB39DB4}" destId="{4DBF33D2-6DC1-40F1-81B5-1D33B8A5D156}" srcOrd="0" destOrd="0" presId="urn:microsoft.com/office/officeart/2008/layout/SquareAccentList"/>
    <dgm:cxn modelId="{A04C340A-087E-44C0-9EA9-378D32D3DACF}" type="presParOf" srcId="{FC3D2390-1609-4E65-9AB4-CA115DB39DB4}" destId="{8C43D2AE-635F-4CD1-8D0B-B389CFD04101}" srcOrd="1" destOrd="0" presId="urn:microsoft.com/office/officeart/2008/layout/SquareAccentList"/>
    <dgm:cxn modelId="{C95B9A41-777C-4E07-8FBB-472FE296B126}" type="presParOf" srcId="{75E7CA5A-1E04-48CE-A7D9-9FCD82A400FA}" destId="{172DC620-DDAE-4662-8D51-82C9283E83CB}" srcOrd="2" destOrd="0" presId="urn:microsoft.com/office/officeart/2008/layout/SquareAccentList"/>
    <dgm:cxn modelId="{4CCCCED3-C6E1-426B-B898-89C2954ED247}" type="presParOf" srcId="{172DC620-DDAE-4662-8D51-82C9283E83CB}" destId="{563F5929-54EB-4F92-8923-D069C0F6C975}" srcOrd="0" destOrd="0" presId="urn:microsoft.com/office/officeart/2008/layout/SquareAccentList"/>
    <dgm:cxn modelId="{5BC5885B-0419-46AC-90CB-C34AC0C13D69}" type="presParOf" srcId="{172DC620-DDAE-4662-8D51-82C9283E83CB}" destId="{536A9B72-3320-479D-A1D6-2B6CB7010CDF}" srcOrd="1" destOrd="0" presId="urn:microsoft.com/office/officeart/2008/layout/SquareAccentList"/>
    <dgm:cxn modelId="{F5032B2D-23A0-40F8-B00F-1ED80A9B66E5}" type="presParOf" srcId="{176FB6D2-60C7-4C07-980D-6189B7788498}" destId="{A1DD1F9C-FF84-417A-AD43-41A7BB1A549E}" srcOrd="3" destOrd="0" presId="urn:microsoft.com/office/officeart/2008/layout/SquareAccentList"/>
    <dgm:cxn modelId="{032212D6-0658-42F2-864D-0E82E24773A5}" type="presParOf" srcId="{A1DD1F9C-FF84-417A-AD43-41A7BB1A549E}" destId="{7014D44D-69D5-45CE-BC26-436788863FA9}" srcOrd="0" destOrd="0" presId="urn:microsoft.com/office/officeart/2008/layout/SquareAccentList"/>
    <dgm:cxn modelId="{F50390B8-16D5-4B76-AD16-7F813E652FCD}" type="presParOf" srcId="{7014D44D-69D5-45CE-BC26-436788863FA9}" destId="{C02E8E2E-BB96-431A-A9ED-EA366CF356B2}" srcOrd="0" destOrd="0" presId="urn:microsoft.com/office/officeart/2008/layout/SquareAccentList"/>
    <dgm:cxn modelId="{F2BD0E54-B41F-4CB2-BE2F-AE085F7AE0ED}" type="presParOf" srcId="{7014D44D-69D5-45CE-BC26-436788863FA9}" destId="{83C87ADC-A455-419D-9C03-186C19A0891B}" srcOrd="1" destOrd="0" presId="urn:microsoft.com/office/officeart/2008/layout/SquareAccentList"/>
    <dgm:cxn modelId="{5DCE89A5-7267-4AA0-BEE0-F785CB46ACE8}" type="presParOf" srcId="{7014D44D-69D5-45CE-BC26-436788863FA9}" destId="{2904CF6F-2CAA-406C-AA14-1FE93D3F940D}" srcOrd="2" destOrd="0" presId="urn:microsoft.com/office/officeart/2008/layout/SquareAccentList"/>
    <dgm:cxn modelId="{D66DA0E0-974D-45EB-96B1-6A1945C3A0D3}" type="presParOf" srcId="{A1DD1F9C-FF84-417A-AD43-41A7BB1A549E}" destId="{BCC4860C-C9BF-4879-A9D2-212303F7B10A}" srcOrd="1" destOrd="0" presId="urn:microsoft.com/office/officeart/2008/layout/SquareAccentList"/>
    <dgm:cxn modelId="{F142295F-05F1-4325-BC47-D3071D704451}" type="presParOf" srcId="{BCC4860C-C9BF-4879-A9D2-212303F7B10A}" destId="{71A411C9-3597-4741-AF0D-6CBFB6AE76E4}" srcOrd="0" destOrd="0" presId="urn:microsoft.com/office/officeart/2008/layout/SquareAccentList"/>
    <dgm:cxn modelId="{63DF5038-B4E8-48F7-8C80-A1EF1BB142A7}" type="presParOf" srcId="{71A411C9-3597-4741-AF0D-6CBFB6AE76E4}" destId="{C7008B43-1860-4E30-BC0B-F8A0F47E06A3}" srcOrd="0" destOrd="0" presId="urn:microsoft.com/office/officeart/2008/layout/SquareAccentList"/>
    <dgm:cxn modelId="{B5779FAE-537A-42F7-80ED-957F747AFB78}" type="presParOf" srcId="{71A411C9-3597-4741-AF0D-6CBFB6AE76E4}" destId="{8270BA39-86AD-4043-A88F-587A089A9AAE}" srcOrd="1" destOrd="0" presId="urn:microsoft.com/office/officeart/2008/layout/SquareAccentList"/>
    <dgm:cxn modelId="{3403D5D5-767C-4D36-BC39-E222419B5B7D}" type="presParOf" srcId="{BCC4860C-C9BF-4879-A9D2-212303F7B10A}" destId="{7C2B355A-B107-487F-84EB-E91C3E9020E9}" srcOrd="1" destOrd="0" presId="urn:microsoft.com/office/officeart/2008/layout/SquareAccentList"/>
    <dgm:cxn modelId="{B05C7E49-F3EE-43E1-AAA3-6E7C03E8A1BC}" type="presParOf" srcId="{7C2B355A-B107-487F-84EB-E91C3E9020E9}" destId="{79C43396-695A-4F38-A715-96DAB7A9930E}" srcOrd="0" destOrd="0" presId="urn:microsoft.com/office/officeart/2008/layout/SquareAccentList"/>
    <dgm:cxn modelId="{BCB6531A-9F4C-47DD-BE19-0F0FD0CA1729}" type="presParOf" srcId="{7C2B355A-B107-487F-84EB-E91C3E9020E9}" destId="{B5CFF456-1B71-407A-938B-841818A40DC2}" srcOrd="1" destOrd="0" presId="urn:microsoft.com/office/officeart/2008/layout/SquareAccentList"/>
    <dgm:cxn modelId="{2E39C1D0-D19D-4C98-809B-2C4FE569BEEA}" type="presParOf" srcId="{BCC4860C-C9BF-4879-A9D2-212303F7B10A}" destId="{D4986C88-D948-4CC1-8670-CF22287FE85B}" srcOrd="2" destOrd="0" presId="urn:microsoft.com/office/officeart/2008/layout/SquareAccentList"/>
    <dgm:cxn modelId="{74B80403-D944-429B-979B-531649D2D013}" type="presParOf" srcId="{D4986C88-D948-4CC1-8670-CF22287FE85B}" destId="{41A1FD14-3D4C-44EC-877B-E56970875467}" srcOrd="0" destOrd="0" presId="urn:microsoft.com/office/officeart/2008/layout/SquareAccentList"/>
    <dgm:cxn modelId="{47CD0F20-9C64-4B28-B87E-E6550A20EA4B}" type="presParOf" srcId="{D4986C88-D948-4CC1-8670-CF22287FE85B}" destId="{F6251521-9F33-46F5-8FC3-4749FFDD5553}" srcOrd="1" destOrd="0" presId="urn:microsoft.com/office/officeart/2008/layout/SquareAccentList"/>
    <dgm:cxn modelId="{41326374-3346-4015-BD81-FBF9786B1F65}" type="presParOf" srcId="{BCC4860C-C9BF-4879-A9D2-212303F7B10A}" destId="{7EBB68C7-A7DD-4E90-A261-152A7183EBE3}" srcOrd="3" destOrd="0" presId="urn:microsoft.com/office/officeart/2008/layout/SquareAccentList"/>
    <dgm:cxn modelId="{15E43FBE-C469-4026-912B-E779006CDFC8}" type="presParOf" srcId="{7EBB68C7-A7DD-4E90-A261-152A7183EBE3}" destId="{76419A48-6D18-496E-A3BB-3360D757D5A5}" srcOrd="0" destOrd="0" presId="urn:microsoft.com/office/officeart/2008/layout/SquareAccentList"/>
    <dgm:cxn modelId="{25D661F7-E41C-4786-B1EC-37B60CC8E7C3}" type="presParOf" srcId="{7EBB68C7-A7DD-4E90-A261-152A7183EBE3}" destId="{FFF50BDA-271F-478B-B414-3BCFBF65C51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58F5A-9E4E-4A54-8163-8DD25DC89E45}">
      <dsp:nvSpPr>
        <dsp:cNvPr id="0" name=""/>
        <dsp:cNvSpPr/>
      </dsp:nvSpPr>
      <dsp:spPr>
        <a:xfrm rot="5400000">
          <a:off x="6445933" y="-2598293"/>
          <a:ext cx="1111051" cy="65896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Metoda immunofluorescencji FIA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 err="1"/>
            <a:t>CutOffIndex</a:t>
          </a:r>
          <a:r>
            <a:rPr lang="pl-PL" sz="1800" kern="1200" dirty="0"/>
            <a:t> dla testów jakościowych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Tryb wczesnej detekcji</a:t>
          </a:r>
        </a:p>
      </dsp:txBody>
      <dsp:txXfrm rot="-5400000">
        <a:off x="3706655" y="195222"/>
        <a:ext cx="6535371" cy="1002577"/>
      </dsp:txXfrm>
    </dsp:sp>
    <dsp:sp modelId="{A52E240A-91D4-4409-A531-5EEDC1F6B922}">
      <dsp:nvSpPr>
        <dsp:cNvPr id="0" name=""/>
        <dsp:cNvSpPr/>
      </dsp:nvSpPr>
      <dsp:spPr>
        <a:xfrm>
          <a:off x="0" y="2104"/>
          <a:ext cx="3706655" cy="1388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Technologia</a:t>
          </a:r>
        </a:p>
      </dsp:txBody>
      <dsp:txXfrm>
        <a:off x="67796" y="69900"/>
        <a:ext cx="3571063" cy="1253222"/>
      </dsp:txXfrm>
    </dsp:sp>
    <dsp:sp modelId="{2194027D-DA18-4E4C-81D0-BB9E469BA42A}">
      <dsp:nvSpPr>
        <dsp:cNvPr id="0" name=""/>
        <dsp:cNvSpPr/>
      </dsp:nvSpPr>
      <dsp:spPr>
        <a:xfrm rot="5400000">
          <a:off x="6443961" y="-1140037"/>
          <a:ext cx="1114995" cy="65896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Szeroki wybór testów jakościowych i ilościowych na jednym analizatorze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Możliwość zmiany jednostek wyniku</a:t>
          </a:r>
        </a:p>
      </dsp:txBody>
      <dsp:txXfrm rot="-5400000">
        <a:off x="3706655" y="1651699"/>
        <a:ext cx="6535178" cy="1006135"/>
      </dsp:txXfrm>
    </dsp:sp>
    <dsp:sp modelId="{0CE31655-1CDB-4A37-8BA8-2AD0FA7B7553}">
      <dsp:nvSpPr>
        <dsp:cNvPr id="0" name=""/>
        <dsp:cNvSpPr/>
      </dsp:nvSpPr>
      <dsp:spPr>
        <a:xfrm>
          <a:off x="0" y="1460359"/>
          <a:ext cx="3706655" cy="1388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Wieloparametrowe menu</a:t>
          </a:r>
        </a:p>
      </dsp:txBody>
      <dsp:txXfrm>
        <a:off x="67796" y="1528155"/>
        <a:ext cx="3571063" cy="1253222"/>
      </dsp:txXfrm>
    </dsp:sp>
    <dsp:sp modelId="{137A117F-2130-49CD-9BE3-A8DA0C19034B}">
      <dsp:nvSpPr>
        <dsp:cNvPr id="0" name=""/>
        <dsp:cNvSpPr/>
      </dsp:nvSpPr>
      <dsp:spPr>
        <a:xfrm rot="5400000">
          <a:off x="6445933" y="318217"/>
          <a:ext cx="1111051" cy="65896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Automatyzacja wykonania testu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Łatwość wprowadzania aktualizacji za pomocą nośnika USB</a:t>
          </a:r>
        </a:p>
      </dsp:txBody>
      <dsp:txXfrm rot="-5400000">
        <a:off x="3706655" y="3111733"/>
        <a:ext cx="6535371" cy="1002577"/>
      </dsp:txXfrm>
    </dsp:sp>
    <dsp:sp modelId="{34D4810F-B677-4779-BB6E-45200B5E5A13}">
      <dsp:nvSpPr>
        <dsp:cNvPr id="0" name=""/>
        <dsp:cNvSpPr/>
      </dsp:nvSpPr>
      <dsp:spPr>
        <a:xfrm>
          <a:off x="0" y="2918614"/>
          <a:ext cx="3706655" cy="1388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Prostota obsługi</a:t>
          </a:r>
        </a:p>
      </dsp:txBody>
      <dsp:txXfrm>
        <a:off x="67796" y="2986410"/>
        <a:ext cx="3571063" cy="1253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72570-FE22-45CD-9B89-F5DC5A31BE6A}">
      <dsp:nvSpPr>
        <dsp:cNvPr id="0" name=""/>
        <dsp:cNvSpPr/>
      </dsp:nvSpPr>
      <dsp:spPr>
        <a:xfrm>
          <a:off x="4193" y="539839"/>
          <a:ext cx="2554319" cy="300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8F2C7-9C3D-44AA-83C1-F8AC940517A7}">
      <dsp:nvSpPr>
        <dsp:cNvPr id="0" name=""/>
        <dsp:cNvSpPr/>
      </dsp:nvSpPr>
      <dsp:spPr>
        <a:xfrm>
          <a:off x="4193" y="652697"/>
          <a:ext cx="187649" cy="187649"/>
        </a:xfrm>
        <a:prstGeom prst="rect">
          <a:avLst/>
        </a:prstGeom>
        <a:solidFill>
          <a:schemeClr val="accent1">
            <a:alpha val="9000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18C78-92B2-4577-91AC-6FB8A3118305}">
      <dsp:nvSpPr>
        <dsp:cNvPr id="0" name=""/>
        <dsp:cNvSpPr/>
      </dsp:nvSpPr>
      <dsp:spPr>
        <a:xfrm>
          <a:off x="4193" y="0"/>
          <a:ext cx="2554319" cy="539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COVID-19</a:t>
          </a:r>
        </a:p>
      </dsp:txBody>
      <dsp:txXfrm>
        <a:off x="4193" y="0"/>
        <a:ext cx="2554319" cy="539839"/>
      </dsp:txXfrm>
    </dsp:sp>
    <dsp:sp modelId="{18B6FA08-3A9A-415A-B9F3-3A3E53F86031}">
      <dsp:nvSpPr>
        <dsp:cNvPr id="0" name=""/>
        <dsp:cNvSpPr/>
      </dsp:nvSpPr>
      <dsp:spPr>
        <a:xfrm>
          <a:off x="4193" y="1090103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DA618-0C03-4186-A4BE-6E4404A24424}">
      <dsp:nvSpPr>
        <dsp:cNvPr id="0" name=""/>
        <dsp:cNvSpPr/>
      </dsp:nvSpPr>
      <dsp:spPr>
        <a:xfrm>
          <a:off x="182996" y="965225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COVID-19 Ag</a:t>
          </a:r>
        </a:p>
      </dsp:txBody>
      <dsp:txXfrm>
        <a:off x="182996" y="965225"/>
        <a:ext cx="2375517" cy="437400"/>
      </dsp:txXfrm>
    </dsp:sp>
    <dsp:sp modelId="{42C7AE85-8F37-4CD4-A8AB-1D7200A20B05}">
      <dsp:nvSpPr>
        <dsp:cNvPr id="0" name=""/>
        <dsp:cNvSpPr/>
      </dsp:nvSpPr>
      <dsp:spPr>
        <a:xfrm>
          <a:off x="4193" y="1527504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A7AC2-BC46-4056-A92F-04139C509DFC}">
      <dsp:nvSpPr>
        <dsp:cNvPr id="0" name=""/>
        <dsp:cNvSpPr/>
      </dsp:nvSpPr>
      <dsp:spPr>
        <a:xfrm>
          <a:off x="182996" y="1402626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Sars-CoV-2 </a:t>
          </a:r>
          <a:r>
            <a:rPr lang="pl-PL" sz="1200" kern="1200" dirty="0" err="1"/>
            <a:t>Variant</a:t>
          </a:r>
          <a:r>
            <a:rPr lang="pl-PL" sz="1200" kern="1200" dirty="0"/>
            <a:t> </a:t>
          </a:r>
          <a:r>
            <a:rPr lang="pl-PL" sz="1200" kern="1200" dirty="0" err="1"/>
            <a:t>nAb</a:t>
          </a:r>
          <a:endParaRPr lang="pl-PL" sz="1200" kern="1200" dirty="0"/>
        </a:p>
      </dsp:txBody>
      <dsp:txXfrm>
        <a:off x="182996" y="1402626"/>
        <a:ext cx="2375517" cy="437400"/>
      </dsp:txXfrm>
    </dsp:sp>
    <dsp:sp modelId="{8A9A53DF-0643-4472-B836-29BB42DAEE85}">
      <dsp:nvSpPr>
        <dsp:cNvPr id="0" name=""/>
        <dsp:cNvSpPr/>
      </dsp:nvSpPr>
      <dsp:spPr>
        <a:xfrm>
          <a:off x="4193" y="1964904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C0CEC-1449-4BF8-AFA1-80C7A11F2108}">
      <dsp:nvSpPr>
        <dsp:cNvPr id="0" name=""/>
        <dsp:cNvSpPr/>
      </dsp:nvSpPr>
      <dsp:spPr>
        <a:xfrm>
          <a:off x="182996" y="1840026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Sars-CoV-2 Total </a:t>
          </a:r>
          <a:r>
            <a:rPr lang="pl-PL" sz="1200" kern="1200" dirty="0" err="1"/>
            <a:t>nAb</a:t>
          </a:r>
          <a:r>
            <a:rPr lang="pl-PL" sz="1200" kern="1200" dirty="0"/>
            <a:t> </a:t>
          </a:r>
        </a:p>
      </dsp:txBody>
      <dsp:txXfrm>
        <a:off x="182996" y="1840026"/>
        <a:ext cx="2375517" cy="437400"/>
      </dsp:txXfrm>
    </dsp:sp>
    <dsp:sp modelId="{8B69981B-41BD-4BE5-B389-D073E1C2F630}">
      <dsp:nvSpPr>
        <dsp:cNvPr id="0" name=""/>
        <dsp:cNvSpPr/>
      </dsp:nvSpPr>
      <dsp:spPr>
        <a:xfrm>
          <a:off x="4193" y="2402305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8CA0B-9CA8-4131-9A15-FFEF08BFBC75}">
      <dsp:nvSpPr>
        <dsp:cNvPr id="0" name=""/>
        <dsp:cNvSpPr/>
      </dsp:nvSpPr>
      <dsp:spPr>
        <a:xfrm>
          <a:off x="182996" y="2277427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COVID-19 </a:t>
          </a:r>
          <a:r>
            <a:rPr lang="pl-PL" sz="1200" kern="1200" dirty="0" err="1"/>
            <a:t>IgM</a:t>
          </a:r>
          <a:r>
            <a:rPr lang="pl-PL" sz="1200" kern="1200" dirty="0"/>
            <a:t>/</a:t>
          </a:r>
          <a:r>
            <a:rPr lang="pl-PL" sz="1200" kern="1200" dirty="0" err="1"/>
            <a:t>IgG</a:t>
          </a:r>
          <a:r>
            <a:rPr lang="pl-PL" sz="1200" kern="1200" dirty="0"/>
            <a:t> Combo</a:t>
          </a:r>
        </a:p>
      </dsp:txBody>
      <dsp:txXfrm>
        <a:off x="182996" y="2277427"/>
        <a:ext cx="2375517" cy="437400"/>
      </dsp:txXfrm>
    </dsp:sp>
    <dsp:sp modelId="{98EAE253-C8C3-47B4-B14F-E1768649EA72}">
      <dsp:nvSpPr>
        <dsp:cNvPr id="0" name=""/>
        <dsp:cNvSpPr/>
      </dsp:nvSpPr>
      <dsp:spPr>
        <a:xfrm>
          <a:off x="4193" y="2839706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9BD2B-1D8A-4CB9-A6C1-22B6535E28A5}">
      <dsp:nvSpPr>
        <dsp:cNvPr id="0" name=""/>
        <dsp:cNvSpPr/>
      </dsp:nvSpPr>
      <dsp:spPr>
        <a:xfrm>
          <a:off x="182996" y="2714828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COVID/</a:t>
          </a:r>
          <a:r>
            <a:rPr lang="pl-PL" sz="1200" kern="1200" dirty="0" err="1"/>
            <a:t>Flu</a:t>
          </a:r>
          <a:r>
            <a:rPr lang="pl-PL" sz="1200" kern="1200" dirty="0"/>
            <a:t> Ag Combo</a:t>
          </a:r>
        </a:p>
      </dsp:txBody>
      <dsp:txXfrm>
        <a:off x="182996" y="2714828"/>
        <a:ext cx="2375517" cy="437400"/>
      </dsp:txXfrm>
    </dsp:sp>
    <dsp:sp modelId="{146B9AC5-FFF3-4560-A2BF-26EDA9FB3264}">
      <dsp:nvSpPr>
        <dsp:cNvPr id="0" name=""/>
        <dsp:cNvSpPr/>
      </dsp:nvSpPr>
      <dsp:spPr>
        <a:xfrm>
          <a:off x="4193" y="3277107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5AB59-381F-4469-9820-E9A28D49AA4E}">
      <dsp:nvSpPr>
        <dsp:cNvPr id="0" name=""/>
        <dsp:cNvSpPr/>
      </dsp:nvSpPr>
      <dsp:spPr>
        <a:xfrm>
          <a:off x="182996" y="3152229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/>
            <a:t>Covi</a:t>
          </a:r>
          <a:r>
            <a:rPr lang="pl-PL" sz="1200" kern="1200" dirty="0"/>
            <a:t>-FERON</a:t>
          </a:r>
        </a:p>
      </dsp:txBody>
      <dsp:txXfrm>
        <a:off x="182996" y="3152229"/>
        <a:ext cx="2375517" cy="437400"/>
      </dsp:txXfrm>
    </dsp:sp>
    <dsp:sp modelId="{B0497875-7CC6-4F4A-9388-AE204692A44F}">
      <dsp:nvSpPr>
        <dsp:cNvPr id="0" name=""/>
        <dsp:cNvSpPr/>
      </dsp:nvSpPr>
      <dsp:spPr>
        <a:xfrm>
          <a:off x="2686229" y="539839"/>
          <a:ext cx="2554319" cy="300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4AA1E-71BB-4F9E-9555-07A047755F3D}">
      <dsp:nvSpPr>
        <dsp:cNvPr id="0" name=""/>
        <dsp:cNvSpPr/>
      </dsp:nvSpPr>
      <dsp:spPr>
        <a:xfrm>
          <a:off x="2686229" y="652697"/>
          <a:ext cx="187649" cy="187649"/>
        </a:xfrm>
        <a:prstGeom prst="rect">
          <a:avLst/>
        </a:prstGeom>
        <a:solidFill>
          <a:schemeClr val="accent1">
            <a:alpha val="9000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22F82-3ABE-4C9B-88F1-20DAF6D315D7}">
      <dsp:nvSpPr>
        <dsp:cNvPr id="0" name=""/>
        <dsp:cNvSpPr/>
      </dsp:nvSpPr>
      <dsp:spPr>
        <a:xfrm>
          <a:off x="2686229" y="0"/>
          <a:ext cx="2554319" cy="539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Zakażenia układu oddechowego</a:t>
          </a:r>
        </a:p>
      </dsp:txBody>
      <dsp:txXfrm>
        <a:off x="2686229" y="0"/>
        <a:ext cx="2554319" cy="539839"/>
      </dsp:txXfrm>
    </dsp:sp>
    <dsp:sp modelId="{A79B26D6-BEB8-4253-988A-8F4A690D5B99}">
      <dsp:nvSpPr>
        <dsp:cNvPr id="0" name=""/>
        <dsp:cNvSpPr/>
      </dsp:nvSpPr>
      <dsp:spPr>
        <a:xfrm>
          <a:off x="2686229" y="1090103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70E0F-107B-4CA8-8A9C-F90EE8978398}">
      <dsp:nvSpPr>
        <dsp:cNvPr id="0" name=""/>
        <dsp:cNvSpPr/>
      </dsp:nvSpPr>
      <dsp:spPr>
        <a:xfrm>
          <a:off x="2865031" y="965225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Influenza A&amp;B</a:t>
          </a:r>
        </a:p>
      </dsp:txBody>
      <dsp:txXfrm>
        <a:off x="2865031" y="965225"/>
        <a:ext cx="2375517" cy="437400"/>
      </dsp:txXfrm>
    </dsp:sp>
    <dsp:sp modelId="{2D4DD673-150E-41EF-BE2E-8868CBEFD089}">
      <dsp:nvSpPr>
        <dsp:cNvPr id="0" name=""/>
        <dsp:cNvSpPr/>
      </dsp:nvSpPr>
      <dsp:spPr>
        <a:xfrm>
          <a:off x="2686229" y="1527504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20784-8133-4FBD-BC5F-F61A4607219C}">
      <dsp:nvSpPr>
        <dsp:cNvPr id="0" name=""/>
        <dsp:cNvSpPr/>
      </dsp:nvSpPr>
      <dsp:spPr>
        <a:xfrm>
          <a:off x="2865031" y="1402626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RSV Ag</a:t>
          </a:r>
        </a:p>
      </dsp:txBody>
      <dsp:txXfrm>
        <a:off x="2865031" y="1402626"/>
        <a:ext cx="2375517" cy="437400"/>
      </dsp:txXfrm>
    </dsp:sp>
    <dsp:sp modelId="{88728F43-B31A-4D29-804A-433DD8D83180}">
      <dsp:nvSpPr>
        <dsp:cNvPr id="0" name=""/>
        <dsp:cNvSpPr/>
      </dsp:nvSpPr>
      <dsp:spPr>
        <a:xfrm>
          <a:off x="2686229" y="1964904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9C987-F07C-4D74-8570-2C77D2024566}">
      <dsp:nvSpPr>
        <dsp:cNvPr id="0" name=""/>
        <dsp:cNvSpPr/>
      </dsp:nvSpPr>
      <dsp:spPr>
        <a:xfrm>
          <a:off x="2865031" y="1840026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/>
            <a:t>Legionella</a:t>
          </a:r>
          <a:r>
            <a:rPr lang="pl-PL" sz="1200" kern="1200" dirty="0"/>
            <a:t> Ag</a:t>
          </a:r>
        </a:p>
      </dsp:txBody>
      <dsp:txXfrm>
        <a:off x="2865031" y="1840026"/>
        <a:ext cx="2375517" cy="437400"/>
      </dsp:txXfrm>
    </dsp:sp>
    <dsp:sp modelId="{A1569C0F-4EC6-4B0C-AF73-0343AB4F1FC1}">
      <dsp:nvSpPr>
        <dsp:cNvPr id="0" name=""/>
        <dsp:cNvSpPr/>
      </dsp:nvSpPr>
      <dsp:spPr>
        <a:xfrm>
          <a:off x="2686229" y="2402305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3CFD0-E9CF-4F60-80ED-D65EAE5BE877}">
      <dsp:nvSpPr>
        <dsp:cNvPr id="0" name=""/>
        <dsp:cNvSpPr/>
      </dsp:nvSpPr>
      <dsp:spPr>
        <a:xfrm>
          <a:off x="2865031" y="2277427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S. </a:t>
          </a:r>
          <a:r>
            <a:rPr lang="pl-PL" sz="1200" kern="1200" dirty="0" err="1"/>
            <a:t>pneumoniae</a:t>
          </a:r>
          <a:r>
            <a:rPr lang="pl-PL" sz="1200" kern="1200" dirty="0"/>
            <a:t> Ag</a:t>
          </a:r>
        </a:p>
      </dsp:txBody>
      <dsp:txXfrm>
        <a:off x="2865031" y="2277427"/>
        <a:ext cx="2375517" cy="437400"/>
      </dsp:txXfrm>
    </dsp:sp>
    <dsp:sp modelId="{268F0D13-AF0F-4252-A1D4-D051FD692B68}">
      <dsp:nvSpPr>
        <dsp:cNvPr id="0" name=""/>
        <dsp:cNvSpPr/>
      </dsp:nvSpPr>
      <dsp:spPr>
        <a:xfrm>
          <a:off x="2686229" y="2839706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D1332-E036-4C0E-81A1-A8251366644C}">
      <dsp:nvSpPr>
        <dsp:cNvPr id="0" name=""/>
        <dsp:cNvSpPr/>
      </dsp:nvSpPr>
      <dsp:spPr>
        <a:xfrm>
          <a:off x="2865031" y="2714828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/>
            <a:t>Strep</a:t>
          </a:r>
          <a:r>
            <a:rPr lang="pl-PL" sz="1200" kern="1200" dirty="0"/>
            <a:t> A Ag</a:t>
          </a:r>
        </a:p>
      </dsp:txBody>
      <dsp:txXfrm>
        <a:off x="2865031" y="2714828"/>
        <a:ext cx="2375517" cy="437400"/>
      </dsp:txXfrm>
    </dsp:sp>
    <dsp:sp modelId="{88E22BF3-EECF-49FE-98C1-4A485C7ABE30}">
      <dsp:nvSpPr>
        <dsp:cNvPr id="0" name=""/>
        <dsp:cNvSpPr/>
      </dsp:nvSpPr>
      <dsp:spPr>
        <a:xfrm>
          <a:off x="2686229" y="3277107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281AC-5CFA-4CB5-8E79-E171C2CB70D7}">
      <dsp:nvSpPr>
        <dsp:cNvPr id="0" name=""/>
        <dsp:cNvSpPr/>
      </dsp:nvSpPr>
      <dsp:spPr>
        <a:xfrm>
          <a:off x="2865031" y="3152229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/>
            <a:t>Adeno</a:t>
          </a:r>
          <a:r>
            <a:rPr lang="pl-PL" sz="1200" kern="1200" dirty="0"/>
            <a:t> </a:t>
          </a:r>
          <a:r>
            <a:rPr lang="pl-PL" sz="1200" kern="1200" dirty="0" err="1"/>
            <a:t>Respi</a:t>
          </a:r>
          <a:r>
            <a:rPr lang="pl-PL" sz="1200" kern="1200" dirty="0"/>
            <a:t> Ag</a:t>
          </a:r>
        </a:p>
      </dsp:txBody>
      <dsp:txXfrm>
        <a:off x="2865031" y="3152229"/>
        <a:ext cx="2375517" cy="437400"/>
      </dsp:txXfrm>
    </dsp:sp>
    <dsp:sp modelId="{9AFB9DFC-655F-4BAA-BCC3-23B2A989E9BA}">
      <dsp:nvSpPr>
        <dsp:cNvPr id="0" name=""/>
        <dsp:cNvSpPr/>
      </dsp:nvSpPr>
      <dsp:spPr>
        <a:xfrm>
          <a:off x="2686229" y="3714508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97B0D-9173-44F6-9A36-4370580DC7C0}">
      <dsp:nvSpPr>
        <dsp:cNvPr id="0" name=""/>
        <dsp:cNvSpPr/>
      </dsp:nvSpPr>
      <dsp:spPr>
        <a:xfrm>
          <a:off x="2865031" y="3589630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TB-</a:t>
          </a:r>
          <a:r>
            <a:rPr lang="pl-PL" sz="1200" kern="1200" dirty="0" err="1"/>
            <a:t>Feron</a:t>
          </a:r>
          <a:r>
            <a:rPr lang="pl-PL" sz="1200" kern="1200" dirty="0"/>
            <a:t> FIA (IFN-gamma)</a:t>
          </a:r>
        </a:p>
      </dsp:txBody>
      <dsp:txXfrm>
        <a:off x="2865031" y="3589630"/>
        <a:ext cx="2375517" cy="437400"/>
      </dsp:txXfrm>
    </dsp:sp>
    <dsp:sp modelId="{95130328-7020-4984-8678-808739648EA7}">
      <dsp:nvSpPr>
        <dsp:cNvPr id="0" name=""/>
        <dsp:cNvSpPr/>
      </dsp:nvSpPr>
      <dsp:spPr>
        <a:xfrm>
          <a:off x="5368265" y="539839"/>
          <a:ext cx="2554319" cy="300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D2ED8-1A80-42EC-8011-9551AFCADE10}">
      <dsp:nvSpPr>
        <dsp:cNvPr id="0" name=""/>
        <dsp:cNvSpPr/>
      </dsp:nvSpPr>
      <dsp:spPr>
        <a:xfrm>
          <a:off x="4581585" y="1870781"/>
          <a:ext cx="187649" cy="187649"/>
        </a:xfrm>
        <a:prstGeom prst="rect">
          <a:avLst/>
        </a:prstGeom>
        <a:noFill/>
        <a:ln w="12700" cap="flat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FFA97-FFB2-4042-B373-C1C993E06317}">
      <dsp:nvSpPr>
        <dsp:cNvPr id="0" name=""/>
        <dsp:cNvSpPr/>
      </dsp:nvSpPr>
      <dsp:spPr>
        <a:xfrm>
          <a:off x="5368265" y="0"/>
          <a:ext cx="2554319" cy="539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Zakażenia wektorowe</a:t>
          </a:r>
        </a:p>
      </dsp:txBody>
      <dsp:txXfrm>
        <a:off x="5368265" y="0"/>
        <a:ext cx="2554319" cy="539839"/>
      </dsp:txXfrm>
    </dsp:sp>
    <dsp:sp modelId="{BDDEB026-1CA0-4566-A1F6-3391B30F5C19}">
      <dsp:nvSpPr>
        <dsp:cNvPr id="0" name=""/>
        <dsp:cNvSpPr/>
      </dsp:nvSpPr>
      <dsp:spPr>
        <a:xfrm>
          <a:off x="5368265" y="1090103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46F7D-8B72-4AC8-9121-12295C6948D5}">
      <dsp:nvSpPr>
        <dsp:cNvPr id="0" name=""/>
        <dsp:cNvSpPr/>
      </dsp:nvSpPr>
      <dsp:spPr>
        <a:xfrm>
          <a:off x="5547067" y="965225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/>
            <a:t>Dengue</a:t>
          </a:r>
          <a:r>
            <a:rPr lang="pl-PL" sz="1200" kern="1200" dirty="0"/>
            <a:t> NS1</a:t>
          </a:r>
        </a:p>
      </dsp:txBody>
      <dsp:txXfrm>
        <a:off x="5547067" y="965225"/>
        <a:ext cx="2375517" cy="437400"/>
      </dsp:txXfrm>
    </dsp:sp>
    <dsp:sp modelId="{92C62264-1FEC-4DCD-8133-6A7F029C8677}">
      <dsp:nvSpPr>
        <dsp:cNvPr id="0" name=""/>
        <dsp:cNvSpPr/>
      </dsp:nvSpPr>
      <dsp:spPr>
        <a:xfrm>
          <a:off x="5368265" y="1527504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7CB63-6508-4425-8220-C50E5A84A57E}">
      <dsp:nvSpPr>
        <dsp:cNvPr id="0" name=""/>
        <dsp:cNvSpPr/>
      </dsp:nvSpPr>
      <dsp:spPr>
        <a:xfrm>
          <a:off x="5547067" y="1402626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/>
            <a:t>Dengue</a:t>
          </a:r>
          <a:r>
            <a:rPr lang="pl-PL" sz="1200" kern="1200" dirty="0"/>
            <a:t> </a:t>
          </a:r>
          <a:r>
            <a:rPr lang="pl-PL" sz="1200" kern="1200" dirty="0" err="1"/>
            <a:t>IgM</a:t>
          </a:r>
          <a:r>
            <a:rPr lang="pl-PL" sz="1200" kern="1200" dirty="0"/>
            <a:t>/</a:t>
          </a:r>
          <a:r>
            <a:rPr lang="pl-PL" sz="1200" kern="1200" dirty="0" err="1"/>
            <a:t>IgG</a:t>
          </a:r>
          <a:endParaRPr lang="pl-PL" sz="1200" kern="1200" dirty="0"/>
        </a:p>
      </dsp:txBody>
      <dsp:txXfrm>
        <a:off x="5547067" y="1402626"/>
        <a:ext cx="2375517" cy="437400"/>
      </dsp:txXfrm>
    </dsp:sp>
    <dsp:sp modelId="{F89F709B-7D64-4BE8-9D94-C4FCE7C2E79F}">
      <dsp:nvSpPr>
        <dsp:cNvPr id="0" name=""/>
        <dsp:cNvSpPr/>
      </dsp:nvSpPr>
      <dsp:spPr>
        <a:xfrm>
          <a:off x="5368265" y="1964904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CBB15-3C8E-45D6-9C94-8E0B14144459}">
      <dsp:nvSpPr>
        <dsp:cNvPr id="0" name=""/>
        <dsp:cNvSpPr/>
      </dsp:nvSpPr>
      <dsp:spPr>
        <a:xfrm>
          <a:off x="5547067" y="1840026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/>
            <a:t>Chikungunya</a:t>
          </a:r>
          <a:r>
            <a:rPr lang="pl-PL" sz="1200" kern="1200" dirty="0"/>
            <a:t> </a:t>
          </a:r>
          <a:r>
            <a:rPr lang="pl-PL" sz="1200" kern="1200" dirty="0" err="1"/>
            <a:t>IgM</a:t>
          </a:r>
          <a:r>
            <a:rPr lang="pl-PL" sz="1200" kern="1200" dirty="0"/>
            <a:t>/</a:t>
          </a:r>
          <a:r>
            <a:rPr lang="pl-PL" sz="1200" kern="1200" dirty="0" err="1"/>
            <a:t>IgG</a:t>
          </a:r>
          <a:endParaRPr lang="pl-PL" sz="1200" kern="1200" dirty="0"/>
        </a:p>
      </dsp:txBody>
      <dsp:txXfrm>
        <a:off x="5547067" y="1840026"/>
        <a:ext cx="2375517" cy="437400"/>
      </dsp:txXfrm>
    </dsp:sp>
    <dsp:sp modelId="{F6ECD128-C6FB-43DE-8CD8-4CF988618512}">
      <dsp:nvSpPr>
        <dsp:cNvPr id="0" name=""/>
        <dsp:cNvSpPr/>
      </dsp:nvSpPr>
      <dsp:spPr>
        <a:xfrm>
          <a:off x="5368265" y="2402305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92846-2AA2-445A-A34E-7188D753C23B}">
      <dsp:nvSpPr>
        <dsp:cNvPr id="0" name=""/>
        <dsp:cNvSpPr/>
      </dsp:nvSpPr>
      <dsp:spPr>
        <a:xfrm>
          <a:off x="5547067" y="2277427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Zika IgM</a:t>
          </a:r>
          <a:endParaRPr lang="pl-PL" sz="1200" kern="1200" dirty="0"/>
        </a:p>
      </dsp:txBody>
      <dsp:txXfrm>
        <a:off x="5547067" y="2277427"/>
        <a:ext cx="2375517" cy="437400"/>
      </dsp:txXfrm>
    </dsp:sp>
    <dsp:sp modelId="{F1A39929-C4BE-4AE8-A81E-B4CEC4182B4D}">
      <dsp:nvSpPr>
        <dsp:cNvPr id="0" name=""/>
        <dsp:cNvSpPr/>
      </dsp:nvSpPr>
      <dsp:spPr>
        <a:xfrm>
          <a:off x="5368265" y="2839706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B9E82-C9A3-49C3-B227-06C133656AFD}">
      <dsp:nvSpPr>
        <dsp:cNvPr id="0" name=""/>
        <dsp:cNvSpPr/>
      </dsp:nvSpPr>
      <dsp:spPr>
        <a:xfrm>
          <a:off x="5547067" y="2714828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/>
            <a:t>Tsutsugamushi</a:t>
          </a:r>
          <a:r>
            <a:rPr lang="pl-PL" sz="1200" kern="1200" dirty="0"/>
            <a:t> </a:t>
          </a:r>
          <a:r>
            <a:rPr lang="pl-PL" sz="1200" kern="1200" dirty="0" err="1"/>
            <a:t>IgM</a:t>
          </a:r>
          <a:r>
            <a:rPr lang="pl-PL" sz="1200" kern="1200" dirty="0"/>
            <a:t>/</a:t>
          </a:r>
          <a:r>
            <a:rPr lang="pl-PL" sz="1200" kern="1200" dirty="0" err="1"/>
            <a:t>IgG</a:t>
          </a:r>
          <a:endParaRPr lang="pl-PL" sz="1200" kern="1200" dirty="0"/>
        </a:p>
      </dsp:txBody>
      <dsp:txXfrm>
        <a:off x="5547067" y="2714828"/>
        <a:ext cx="2375517" cy="437400"/>
      </dsp:txXfrm>
    </dsp:sp>
    <dsp:sp modelId="{E0FBCE7B-285E-49E1-9DE2-5EB76FE61F50}">
      <dsp:nvSpPr>
        <dsp:cNvPr id="0" name=""/>
        <dsp:cNvSpPr/>
      </dsp:nvSpPr>
      <dsp:spPr>
        <a:xfrm>
          <a:off x="5368265" y="3277107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8E2DA-FE5B-411D-9856-6574FA9020BF}">
      <dsp:nvSpPr>
        <dsp:cNvPr id="0" name=""/>
        <dsp:cNvSpPr/>
      </dsp:nvSpPr>
      <dsp:spPr>
        <a:xfrm>
          <a:off x="5547067" y="3152229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Lyme </a:t>
          </a:r>
          <a:r>
            <a:rPr lang="pl-PL" sz="1200" kern="1200" dirty="0" err="1"/>
            <a:t>IgM</a:t>
          </a:r>
          <a:r>
            <a:rPr lang="pl-PL" sz="1200" kern="1200" dirty="0"/>
            <a:t>/</a:t>
          </a:r>
          <a:r>
            <a:rPr lang="pl-PL" sz="1200" kern="1200" dirty="0" err="1"/>
            <a:t>IgG</a:t>
          </a:r>
          <a:endParaRPr lang="pl-PL" sz="1200" kern="1200" dirty="0"/>
        </a:p>
      </dsp:txBody>
      <dsp:txXfrm>
        <a:off x="5547067" y="3152229"/>
        <a:ext cx="2375517" cy="437400"/>
      </dsp:txXfrm>
    </dsp:sp>
    <dsp:sp modelId="{D18282B3-127E-4F9A-8937-4860443FCA25}">
      <dsp:nvSpPr>
        <dsp:cNvPr id="0" name=""/>
        <dsp:cNvSpPr/>
      </dsp:nvSpPr>
      <dsp:spPr>
        <a:xfrm>
          <a:off x="5368265" y="3714508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9C707-0127-4650-9382-974434A015A1}">
      <dsp:nvSpPr>
        <dsp:cNvPr id="0" name=""/>
        <dsp:cNvSpPr/>
      </dsp:nvSpPr>
      <dsp:spPr>
        <a:xfrm>
          <a:off x="5547067" y="3589630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/>
            <a:t>Syphilis</a:t>
          </a:r>
          <a:r>
            <a:rPr lang="pl-PL" sz="1200" kern="1200" dirty="0"/>
            <a:t> Ab</a:t>
          </a:r>
        </a:p>
      </dsp:txBody>
      <dsp:txXfrm>
        <a:off x="5547067" y="3589630"/>
        <a:ext cx="2375517" cy="437400"/>
      </dsp:txXfrm>
    </dsp:sp>
    <dsp:sp modelId="{6A4BB678-E667-4F34-9185-A47E3ED786E1}">
      <dsp:nvSpPr>
        <dsp:cNvPr id="0" name=""/>
        <dsp:cNvSpPr/>
      </dsp:nvSpPr>
      <dsp:spPr>
        <a:xfrm>
          <a:off x="8050301" y="539839"/>
          <a:ext cx="2554319" cy="300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73D8F-64F2-477F-B9B8-EB4D7E410C99}">
      <dsp:nvSpPr>
        <dsp:cNvPr id="0" name=""/>
        <dsp:cNvSpPr/>
      </dsp:nvSpPr>
      <dsp:spPr>
        <a:xfrm>
          <a:off x="8050301" y="652697"/>
          <a:ext cx="187649" cy="187649"/>
        </a:xfrm>
        <a:prstGeom prst="rect">
          <a:avLst/>
        </a:prstGeom>
        <a:solidFill>
          <a:schemeClr val="accent1">
            <a:alpha val="9000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6AE91-F26F-4971-A758-0AA3BFB9BE53}">
      <dsp:nvSpPr>
        <dsp:cNvPr id="0" name=""/>
        <dsp:cNvSpPr/>
      </dsp:nvSpPr>
      <dsp:spPr>
        <a:xfrm>
          <a:off x="8050301" y="0"/>
          <a:ext cx="2554319" cy="539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Zakażenia przewodu pokarmowego</a:t>
          </a:r>
        </a:p>
      </dsp:txBody>
      <dsp:txXfrm>
        <a:off x="8050301" y="0"/>
        <a:ext cx="2554319" cy="539839"/>
      </dsp:txXfrm>
    </dsp:sp>
    <dsp:sp modelId="{306B8AB9-0177-4021-B213-D360055054E2}">
      <dsp:nvSpPr>
        <dsp:cNvPr id="0" name=""/>
        <dsp:cNvSpPr/>
      </dsp:nvSpPr>
      <dsp:spPr>
        <a:xfrm>
          <a:off x="8050301" y="1090103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DBF7D-A74F-4A72-8D9C-D58DAD55EC8D}">
      <dsp:nvSpPr>
        <dsp:cNvPr id="0" name=""/>
        <dsp:cNvSpPr/>
      </dsp:nvSpPr>
      <dsp:spPr>
        <a:xfrm>
          <a:off x="8229103" y="965225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/>
            <a:t>Norovirus</a:t>
          </a:r>
          <a:r>
            <a:rPr lang="pl-PL" sz="1200" kern="1200" dirty="0"/>
            <a:t> Ag Plus</a:t>
          </a:r>
        </a:p>
      </dsp:txBody>
      <dsp:txXfrm>
        <a:off x="8229103" y="965225"/>
        <a:ext cx="2375517" cy="437400"/>
      </dsp:txXfrm>
    </dsp:sp>
    <dsp:sp modelId="{D60DBFD8-98DA-4D5F-B22D-CA0660732CB3}">
      <dsp:nvSpPr>
        <dsp:cNvPr id="0" name=""/>
        <dsp:cNvSpPr/>
      </dsp:nvSpPr>
      <dsp:spPr>
        <a:xfrm>
          <a:off x="8050301" y="1527504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8801A-D527-4C71-A54E-11273A32505B}">
      <dsp:nvSpPr>
        <dsp:cNvPr id="0" name=""/>
        <dsp:cNvSpPr/>
      </dsp:nvSpPr>
      <dsp:spPr>
        <a:xfrm>
          <a:off x="8229103" y="1402626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H. </a:t>
          </a:r>
          <a:r>
            <a:rPr lang="pl-PL" sz="1200" kern="1200" dirty="0" err="1"/>
            <a:t>pylori</a:t>
          </a:r>
          <a:r>
            <a:rPr lang="pl-PL" sz="1200" kern="1200" dirty="0"/>
            <a:t> Ag</a:t>
          </a:r>
        </a:p>
      </dsp:txBody>
      <dsp:txXfrm>
        <a:off x="8229103" y="1402626"/>
        <a:ext cx="2375517" cy="437400"/>
      </dsp:txXfrm>
    </dsp:sp>
    <dsp:sp modelId="{2E853446-CE98-4DD9-9139-C3B90CFEB060}">
      <dsp:nvSpPr>
        <dsp:cNvPr id="0" name=""/>
        <dsp:cNvSpPr/>
      </dsp:nvSpPr>
      <dsp:spPr>
        <a:xfrm>
          <a:off x="8050301" y="1964904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E871A-131D-4424-9159-D3169091A4DD}">
      <dsp:nvSpPr>
        <dsp:cNvPr id="0" name=""/>
        <dsp:cNvSpPr/>
      </dsp:nvSpPr>
      <dsp:spPr>
        <a:xfrm>
          <a:off x="8229103" y="1840026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C. </a:t>
          </a:r>
          <a:r>
            <a:rPr lang="pl-PL" sz="1200" kern="1200" dirty="0" err="1"/>
            <a:t>difficile</a:t>
          </a:r>
          <a:r>
            <a:rPr lang="pl-PL" sz="1200" kern="1200" dirty="0"/>
            <a:t> GDH</a:t>
          </a:r>
        </a:p>
      </dsp:txBody>
      <dsp:txXfrm>
        <a:off x="8229103" y="1840026"/>
        <a:ext cx="2375517" cy="437400"/>
      </dsp:txXfrm>
    </dsp:sp>
    <dsp:sp modelId="{4CAB199C-D7BF-4140-95FB-A77F0A52E300}">
      <dsp:nvSpPr>
        <dsp:cNvPr id="0" name=""/>
        <dsp:cNvSpPr/>
      </dsp:nvSpPr>
      <dsp:spPr>
        <a:xfrm>
          <a:off x="8050301" y="2402305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DCB28-5D30-4892-BC71-4DC4B9E652EE}">
      <dsp:nvSpPr>
        <dsp:cNvPr id="0" name=""/>
        <dsp:cNvSpPr/>
      </dsp:nvSpPr>
      <dsp:spPr>
        <a:xfrm>
          <a:off x="8229103" y="2277427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C. </a:t>
          </a:r>
          <a:r>
            <a:rPr lang="pl-PL" sz="1200" kern="1200" dirty="0" err="1"/>
            <a:t>difficile</a:t>
          </a:r>
          <a:r>
            <a:rPr lang="pl-PL" sz="1200" kern="1200" dirty="0"/>
            <a:t> </a:t>
          </a:r>
          <a:r>
            <a:rPr lang="pl-PL" sz="1200" kern="1200" dirty="0" err="1"/>
            <a:t>Toxin</a:t>
          </a:r>
          <a:r>
            <a:rPr lang="pl-PL" sz="1200" kern="1200" dirty="0"/>
            <a:t> A/B</a:t>
          </a:r>
        </a:p>
      </dsp:txBody>
      <dsp:txXfrm>
        <a:off x="8229103" y="2277427"/>
        <a:ext cx="2375517" cy="437400"/>
      </dsp:txXfrm>
    </dsp:sp>
    <dsp:sp modelId="{5DF61CFB-81BF-4877-A813-C7E0480E1B5F}">
      <dsp:nvSpPr>
        <dsp:cNvPr id="0" name=""/>
        <dsp:cNvSpPr/>
      </dsp:nvSpPr>
      <dsp:spPr>
        <a:xfrm>
          <a:off x="8050301" y="2839706"/>
          <a:ext cx="187644" cy="187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FF187-0AAF-4BE2-A27E-6FF96459F136}">
      <dsp:nvSpPr>
        <dsp:cNvPr id="0" name=""/>
        <dsp:cNvSpPr/>
      </dsp:nvSpPr>
      <dsp:spPr>
        <a:xfrm>
          <a:off x="8229103" y="2714828"/>
          <a:ext cx="2375517" cy="43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Rota/</a:t>
          </a:r>
          <a:r>
            <a:rPr lang="pl-PL" sz="1200" kern="1200" dirty="0" err="1"/>
            <a:t>Adeno</a:t>
          </a:r>
          <a:r>
            <a:rPr lang="pl-PL" sz="1200" kern="1200" dirty="0"/>
            <a:t> Ag</a:t>
          </a:r>
        </a:p>
      </dsp:txBody>
      <dsp:txXfrm>
        <a:off x="8229103" y="2714828"/>
        <a:ext cx="2375517" cy="437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374A6-248B-44CD-AEEC-0D1056D17C7A}">
      <dsp:nvSpPr>
        <dsp:cNvPr id="0" name=""/>
        <dsp:cNvSpPr/>
      </dsp:nvSpPr>
      <dsp:spPr>
        <a:xfrm>
          <a:off x="244" y="542726"/>
          <a:ext cx="2567980" cy="302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1205C-1C82-4E5A-B464-D303317E64A1}">
      <dsp:nvSpPr>
        <dsp:cNvPr id="0" name=""/>
        <dsp:cNvSpPr/>
      </dsp:nvSpPr>
      <dsp:spPr>
        <a:xfrm>
          <a:off x="244" y="656188"/>
          <a:ext cx="188653" cy="188653"/>
        </a:xfrm>
        <a:prstGeom prst="rect">
          <a:avLst/>
        </a:prstGeom>
        <a:solidFill>
          <a:schemeClr val="accent1">
            <a:alpha val="9000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D7312-1AC8-4813-A809-F14571113FE0}">
      <dsp:nvSpPr>
        <dsp:cNvPr id="0" name=""/>
        <dsp:cNvSpPr/>
      </dsp:nvSpPr>
      <dsp:spPr>
        <a:xfrm>
          <a:off x="244" y="0"/>
          <a:ext cx="2567980" cy="542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Choroby sercowo -naczyniowe</a:t>
          </a:r>
        </a:p>
      </dsp:txBody>
      <dsp:txXfrm>
        <a:off x="244" y="0"/>
        <a:ext cx="2567980" cy="542726"/>
      </dsp:txXfrm>
    </dsp:sp>
    <dsp:sp modelId="{2B7F2A75-7A23-4EAC-9512-F232696076D9}">
      <dsp:nvSpPr>
        <dsp:cNvPr id="0" name=""/>
        <dsp:cNvSpPr/>
      </dsp:nvSpPr>
      <dsp:spPr>
        <a:xfrm>
          <a:off x="244" y="1095933"/>
          <a:ext cx="188648" cy="188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EFFAE-BDE5-4A39-BD13-5D13412749C0}">
      <dsp:nvSpPr>
        <dsp:cNvPr id="0" name=""/>
        <dsp:cNvSpPr/>
      </dsp:nvSpPr>
      <dsp:spPr>
        <a:xfrm>
          <a:off x="180003" y="970387"/>
          <a:ext cx="2388221" cy="43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/>
            <a:t>TnI</a:t>
          </a:r>
          <a:endParaRPr lang="pl-PL" sz="1500" kern="1200" dirty="0"/>
        </a:p>
      </dsp:txBody>
      <dsp:txXfrm>
        <a:off x="180003" y="970387"/>
        <a:ext cx="2388221" cy="439740"/>
      </dsp:txXfrm>
    </dsp:sp>
    <dsp:sp modelId="{005F3DB8-8D52-4B2F-9601-77C664E7985C}">
      <dsp:nvSpPr>
        <dsp:cNvPr id="0" name=""/>
        <dsp:cNvSpPr/>
      </dsp:nvSpPr>
      <dsp:spPr>
        <a:xfrm>
          <a:off x="244" y="1535673"/>
          <a:ext cx="188648" cy="188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F1961-BAEB-47EA-AF6D-18EB01C7DC41}">
      <dsp:nvSpPr>
        <dsp:cNvPr id="0" name=""/>
        <dsp:cNvSpPr/>
      </dsp:nvSpPr>
      <dsp:spPr>
        <a:xfrm>
          <a:off x="180003" y="1410127"/>
          <a:ext cx="2388221" cy="43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/>
            <a:t>TnI</a:t>
          </a:r>
          <a:r>
            <a:rPr lang="pl-PL" sz="1500" kern="1200" dirty="0"/>
            <a:t> Pro</a:t>
          </a:r>
        </a:p>
      </dsp:txBody>
      <dsp:txXfrm>
        <a:off x="180003" y="1410127"/>
        <a:ext cx="2388221" cy="439740"/>
      </dsp:txXfrm>
    </dsp:sp>
    <dsp:sp modelId="{6D674377-2A66-47B8-B250-FADF0C17EAF6}">
      <dsp:nvSpPr>
        <dsp:cNvPr id="0" name=""/>
        <dsp:cNvSpPr/>
      </dsp:nvSpPr>
      <dsp:spPr>
        <a:xfrm>
          <a:off x="244" y="1975413"/>
          <a:ext cx="188648" cy="188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4BE0E-DE0C-40C2-B8C4-BC9E14FC3F67}">
      <dsp:nvSpPr>
        <dsp:cNvPr id="0" name=""/>
        <dsp:cNvSpPr/>
      </dsp:nvSpPr>
      <dsp:spPr>
        <a:xfrm>
          <a:off x="180003" y="1849867"/>
          <a:ext cx="2388221" cy="43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/>
            <a:t>TnI</a:t>
          </a:r>
          <a:r>
            <a:rPr lang="pl-PL" sz="1500" kern="1200" dirty="0"/>
            <a:t>/</a:t>
          </a:r>
          <a:r>
            <a:rPr lang="pl-PL" sz="1500" kern="1200" dirty="0" err="1"/>
            <a:t>Ck</a:t>
          </a:r>
          <a:r>
            <a:rPr lang="pl-PL" sz="1500" kern="1200" dirty="0"/>
            <a:t>-MB Combo</a:t>
          </a:r>
        </a:p>
      </dsp:txBody>
      <dsp:txXfrm>
        <a:off x="180003" y="1849867"/>
        <a:ext cx="2388221" cy="439740"/>
      </dsp:txXfrm>
    </dsp:sp>
    <dsp:sp modelId="{162A4814-E693-487D-8466-AEBEA1D34A43}">
      <dsp:nvSpPr>
        <dsp:cNvPr id="0" name=""/>
        <dsp:cNvSpPr/>
      </dsp:nvSpPr>
      <dsp:spPr>
        <a:xfrm>
          <a:off x="244" y="2415153"/>
          <a:ext cx="188648" cy="188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94881-7F1D-4D04-A169-00A3428DA65B}">
      <dsp:nvSpPr>
        <dsp:cNvPr id="0" name=""/>
        <dsp:cNvSpPr/>
      </dsp:nvSpPr>
      <dsp:spPr>
        <a:xfrm>
          <a:off x="180003" y="2289607"/>
          <a:ext cx="2388221" cy="43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CK-MB</a:t>
          </a:r>
        </a:p>
      </dsp:txBody>
      <dsp:txXfrm>
        <a:off x="180003" y="2289607"/>
        <a:ext cx="2388221" cy="439740"/>
      </dsp:txXfrm>
    </dsp:sp>
    <dsp:sp modelId="{0AA1E183-BF18-46C3-B394-F0AAF62021F3}">
      <dsp:nvSpPr>
        <dsp:cNvPr id="0" name=""/>
        <dsp:cNvSpPr/>
      </dsp:nvSpPr>
      <dsp:spPr>
        <a:xfrm>
          <a:off x="244" y="2854893"/>
          <a:ext cx="188648" cy="188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CD4B4-9037-4BA4-AB2E-330B46CE3E56}">
      <dsp:nvSpPr>
        <dsp:cNvPr id="0" name=""/>
        <dsp:cNvSpPr/>
      </dsp:nvSpPr>
      <dsp:spPr>
        <a:xfrm>
          <a:off x="180003" y="2729347"/>
          <a:ext cx="2388221" cy="43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D-dimer</a:t>
          </a:r>
        </a:p>
      </dsp:txBody>
      <dsp:txXfrm>
        <a:off x="180003" y="2729347"/>
        <a:ext cx="2388221" cy="439740"/>
      </dsp:txXfrm>
    </dsp:sp>
    <dsp:sp modelId="{DC2E8437-DC23-4377-A9F1-FD12A254B63C}">
      <dsp:nvSpPr>
        <dsp:cNvPr id="0" name=""/>
        <dsp:cNvSpPr/>
      </dsp:nvSpPr>
      <dsp:spPr>
        <a:xfrm>
          <a:off x="244" y="3294633"/>
          <a:ext cx="188648" cy="188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8C6AA-A184-432F-87D4-F07A037E4572}">
      <dsp:nvSpPr>
        <dsp:cNvPr id="0" name=""/>
        <dsp:cNvSpPr/>
      </dsp:nvSpPr>
      <dsp:spPr>
        <a:xfrm>
          <a:off x="180003" y="3169087"/>
          <a:ext cx="2388221" cy="43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NT-</a:t>
          </a:r>
          <a:r>
            <a:rPr lang="pl-PL" sz="1500" kern="1200" dirty="0" err="1"/>
            <a:t>proBNP</a:t>
          </a:r>
          <a:endParaRPr lang="pl-PL" sz="1500" kern="1200" dirty="0"/>
        </a:p>
      </dsp:txBody>
      <dsp:txXfrm>
        <a:off x="180003" y="3169087"/>
        <a:ext cx="2388221" cy="439740"/>
      </dsp:txXfrm>
    </dsp:sp>
    <dsp:sp modelId="{E5CFBF5F-5EDB-475B-9619-4FFB549E30DE}">
      <dsp:nvSpPr>
        <dsp:cNvPr id="0" name=""/>
        <dsp:cNvSpPr/>
      </dsp:nvSpPr>
      <dsp:spPr>
        <a:xfrm>
          <a:off x="2696624" y="542726"/>
          <a:ext cx="2567980" cy="302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6A471-E37B-472E-B089-DB73F0DD2228}">
      <dsp:nvSpPr>
        <dsp:cNvPr id="0" name=""/>
        <dsp:cNvSpPr/>
      </dsp:nvSpPr>
      <dsp:spPr>
        <a:xfrm>
          <a:off x="2696624" y="656188"/>
          <a:ext cx="188653" cy="188653"/>
        </a:xfrm>
        <a:prstGeom prst="rect">
          <a:avLst/>
        </a:prstGeom>
        <a:solidFill>
          <a:schemeClr val="accent1">
            <a:alpha val="9000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D3ED7-18C2-4616-BB69-6554EAEAEF36}">
      <dsp:nvSpPr>
        <dsp:cNvPr id="0" name=""/>
        <dsp:cNvSpPr/>
      </dsp:nvSpPr>
      <dsp:spPr>
        <a:xfrm>
          <a:off x="2696624" y="0"/>
          <a:ext cx="2567980" cy="542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Hormony</a:t>
          </a:r>
        </a:p>
      </dsp:txBody>
      <dsp:txXfrm>
        <a:off x="2696624" y="0"/>
        <a:ext cx="2567980" cy="542726"/>
      </dsp:txXfrm>
    </dsp:sp>
    <dsp:sp modelId="{A0A6638E-F5D2-402D-B061-C58013AECE70}">
      <dsp:nvSpPr>
        <dsp:cNvPr id="0" name=""/>
        <dsp:cNvSpPr/>
      </dsp:nvSpPr>
      <dsp:spPr>
        <a:xfrm>
          <a:off x="2696624" y="1095933"/>
          <a:ext cx="188648" cy="188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8B7C8-7CF0-42C3-8A5E-21EA8EC5A660}">
      <dsp:nvSpPr>
        <dsp:cNvPr id="0" name=""/>
        <dsp:cNvSpPr/>
      </dsp:nvSpPr>
      <dsp:spPr>
        <a:xfrm>
          <a:off x="2876383" y="970387"/>
          <a:ext cx="2388221" cy="43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Β</a:t>
          </a:r>
          <a:r>
            <a:rPr lang="pl-PL" sz="1500" kern="1200" dirty="0"/>
            <a:t>-</a:t>
          </a:r>
          <a:r>
            <a:rPr lang="pl-PL" sz="1500" kern="1200" dirty="0" err="1"/>
            <a:t>hCG</a:t>
          </a:r>
          <a:endParaRPr lang="pl-PL" sz="1500" kern="1200" dirty="0"/>
        </a:p>
      </dsp:txBody>
      <dsp:txXfrm>
        <a:off x="2876383" y="970387"/>
        <a:ext cx="2388221" cy="439740"/>
      </dsp:txXfrm>
    </dsp:sp>
    <dsp:sp modelId="{E3FC1CC3-33BF-4A09-965A-576217B39E8E}">
      <dsp:nvSpPr>
        <dsp:cNvPr id="0" name=""/>
        <dsp:cNvSpPr/>
      </dsp:nvSpPr>
      <dsp:spPr>
        <a:xfrm>
          <a:off x="2696624" y="1535673"/>
          <a:ext cx="188648" cy="188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131C0-B8BA-4308-A58A-729B84BBE6FA}">
      <dsp:nvSpPr>
        <dsp:cNvPr id="0" name=""/>
        <dsp:cNvSpPr/>
      </dsp:nvSpPr>
      <dsp:spPr>
        <a:xfrm>
          <a:off x="2876383" y="1410127"/>
          <a:ext cx="2388221" cy="43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LH</a:t>
          </a:r>
        </a:p>
      </dsp:txBody>
      <dsp:txXfrm>
        <a:off x="2876383" y="1410127"/>
        <a:ext cx="2388221" cy="439740"/>
      </dsp:txXfrm>
    </dsp:sp>
    <dsp:sp modelId="{9E153DD9-5126-4379-A2CB-9162E151D22B}">
      <dsp:nvSpPr>
        <dsp:cNvPr id="0" name=""/>
        <dsp:cNvSpPr/>
      </dsp:nvSpPr>
      <dsp:spPr>
        <a:xfrm>
          <a:off x="2696624" y="1975413"/>
          <a:ext cx="188648" cy="188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8F0FA-F6BD-489C-8E61-CB71724682D1}">
      <dsp:nvSpPr>
        <dsp:cNvPr id="0" name=""/>
        <dsp:cNvSpPr/>
      </dsp:nvSpPr>
      <dsp:spPr>
        <a:xfrm>
          <a:off x="2876383" y="1849867"/>
          <a:ext cx="2388221" cy="43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TSH</a:t>
          </a:r>
        </a:p>
      </dsp:txBody>
      <dsp:txXfrm>
        <a:off x="2876383" y="1849867"/>
        <a:ext cx="2388221" cy="439740"/>
      </dsp:txXfrm>
    </dsp:sp>
    <dsp:sp modelId="{A5CDDB04-7F56-46AB-91FD-220DE49CF7EB}">
      <dsp:nvSpPr>
        <dsp:cNvPr id="0" name=""/>
        <dsp:cNvSpPr/>
      </dsp:nvSpPr>
      <dsp:spPr>
        <a:xfrm>
          <a:off x="2696624" y="2415153"/>
          <a:ext cx="188648" cy="188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D2F9F-9004-4D89-93B7-8FC542811948}">
      <dsp:nvSpPr>
        <dsp:cNvPr id="0" name=""/>
        <dsp:cNvSpPr/>
      </dsp:nvSpPr>
      <dsp:spPr>
        <a:xfrm>
          <a:off x="2876383" y="2289607"/>
          <a:ext cx="2388221" cy="43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TSH II</a:t>
          </a:r>
        </a:p>
      </dsp:txBody>
      <dsp:txXfrm>
        <a:off x="2876383" y="2289607"/>
        <a:ext cx="2388221" cy="439740"/>
      </dsp:txXfrm>
    </dsp:sp>
    <dsp:sp modelId="{91B79796-6D21-438D-ABF0-7F1571DDDAD1}">
      <dsp:nvSpPr>
        <dsp:cNvPr id="0" name=""/>
        <dsp:cNvSpPr/>
      </dsp:nvSpPr>
      <dsp:spPr>
        <a:xfrm>
          <a:off x="2696624" y="2854893"/>
          <a:ext cx="188648" cy="188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1E08A-C33C-40C3-A231-E0C34E3DA6E4}">
      <dsp:nvSpPr>
        <dsp:cNvPr id="0" name=""/>
        <dsp:cNvSpPr/>
      </dsp:nvSpPr>
      <dsp:spPr>
        <a:xfrm>
          <a:off x="2876383" y="2729347"/>
          <a:ext cx="2388221" cy="43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T4</a:t>
          </a:r>
        </a:p>
      </dsp:txBody>
      <dsp:txXfrm>
        <a:off x="2876383" y="2729347"/>
        <a:ext cx="2388221" cy="439740"/>
      </dsp:txXfrm>
    </dsp:sp>
    <dsp:sp modelId="{DFC7FB57-0FE7-4599-A422-DCCB0E4986CD}">
      <dsp:nvSpPr>
        <dsp:cNvPr id="0" name=""/>
        <dsp:cNvSpPr/>
      </dsp:nvSpPr>
      <dsp:spPr>
        <a:xfrm>
          <a:off x="2696624" y="3294633"/>
          <a:ext cx="188648" cy="188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AD664-D42E-48AF-B7EA-B04A6B9E1394}">
      <dsp:nvSpPr>
        <dsp:cNvPr id="0" name=""/>
        <dsp:cNvSpPr/>
      </dsp:nvSpPr>
      <dsp:spPr>
        <a:xfrm>
          <a:off x="2876383" y="3169087"/>
          <a:ext cx="2388221" cy="43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fT4</a:t>
          </a:r>
        </a:p>
      </dsp:txBody>
      <dsp:txXfrm>
        <a:off x="2876383" y="3169087"/>
        <a:ext cx="2388221" cy="439740"/>
      </dsp:txXfrm>
    </dsp:sp>
    <dsp:sp modelId="{D0718A56-9F53-4A63-A13D-A606ACCAFA4E}">
      <dsp:nvSpPr>
        <dsp:cNvPr id="0" name=""/>
        <dsp:cNvSpPr/>
      </dsp:nvSpPr>
      <dsp:spPr>
        <a:xfrm>
          <a:off x="2696624" y="3734373"/>
          <a:ext cx="188648" cy="188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79222-CED0-464C-AA2C-EB94A96EE0C2}">
      <dsp:nvSpPr>
        <dsp:cNvPr id="0" name=""/>
        <dsp:cNvSpPr/>
      </dsp:nvSpPr>
      <dsp:spPr>
        <a:xfrm>
          <a:off x="2876383" y="3608827"/>
          <a:ext cx="2388221" cy="43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T3</a:t>
          </a:r>
        </a:p>
      </dsp:txBody>
      <dsp:txXfrm>
        <a:off x="2876383" y="3608827"/>
        <a:ext cx="2388221" cy="439740"/>
      </dsp:txXfrm>
    </dsp:sp>
    <dsp:sp modelId="{3D889E0F-B7D8-4153-AFFD-E0DC6D5B20B6}">
      <dsp:nvSpPr>
        <dsp:cNvPr id="0" name=""/>
        <dsp:cNvSpPr/>
      </dsp:nvSpPr>
      <dsp:spPr>
        <a:xfrm>
          <a:off x="5393004" y="542726"/>
          <a:ext cx="2567980" cy="302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874C9-90BD-4467-979D-768E55802970}">
      <dsp:nvSpPr>
        <dsp:cNvPr id="0" name=""/>
        <dsp:cNvSpPr/>
      </dsp:nvSpPr>
      <dsp:spPr>
        <a:xfrm>
          <a:off x="5393004" y="656188"/>
          <a:ext cx="188653" cy="188653"/>
        </a:xfrm>
        <a:prstGeom prst="rect">
          <a:avLst/>
        </a:prstGeom>
        <a:solidFill>
          <a:schemeClr val="accent1">
            <a:alpha val="9000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CA8C2-75FE-4AB6-B75B-1D5A3B405F2B}">
      <dsp:nvSpPr>
        <dsp:cNvPr id="0" name=""/>
        <dsp:cNvSpPr/>
      </dsp:nvSpPr>
      <dsp:spPr>
        <a:xfrm>
          <a:off x="5393004" y="0"/>
          <a:ext cx="2567980" cy="542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Stany zapalne</a:t>
          </a:r>
        </a:p>
      </dsp:txBody>
      <dsp:txXfrm>
        <a:off x="5393004" y="0"/>
        <a:ext cx="2567980" cy="542726"/>
      </dsp:txXfrm>
    </dsp:sp>
    <dsp:sp modelId="{4E7E168D-7618-4AF5-808F-E1538783BF6F}">
      <dsp:nvSpPr>
        <dsp:cNvPr id="0" name=""/>
        <dsp:cNvSpPr/>
      </dsp:nvSpPr>
      <dsp:spPr>
        <a:xfrm>
          <a:off x="5393004" y="1095933"/>
          <a:ext cx="188648" cy="188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8AE97-DFB0-4996-B17C-467F506B71B6}">
      <dsp:nvSpPr>
        <dsp:cNvPr id="0" name=""/>
        <dsp:cNvSpPr/>
      </dsp:nvSpPr>
      <dsp:spPr>
        <a:xfrm>
          <a:off x="5572762" y="970387"/>
          <a:ext cx="2388221" cy="43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PCT</a:t>
          </a:r>
        </a:p>
      </dsp:txBody>
      <dsp:txXfrm>
        <a:off x="5572762" y="970387"/>
        <a:ext cx="2388221" cy="439740"/>
      </dsp:txXfrm>
    </dsp:sp>
    <dsp:sp modelId="{4DBF33D2-6DC1-40F1-81B5-1D33B8A5D156}">
      <dsp:nvSpPr>
        <dsp:cNvPr id="0" name=""/>
        <dsp:cNvSpPr/>
      </dsp:nvSpPr>
      <dsp:spPr>
        <a:xfrm>
          <a:off x="5393004" y="1535673"/>
          <a:ext cx="188648" cy="188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3D2AE-635F-4CD1-8D0B-B389CFD04101}">
      <dsp:nvSpPr>
        <dsp:cNvPr id="0" name=""/>
        <dsp:cNvSpPr/>
      </dsp:nvSpPr>
      <dsp:spPr>
        <a:xfrm>
          <a:off x="5572762" y="1410127"/>
          <a:ext cx="2388221" cy="43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CRP</a:t>
          </a:r>
        </a:p>
      </dsp:txBody>
      <dsp:txXfrm>
        <a:off x="5572762" y="1410127"/>
        <a:ext cx="2388221" cy="439740"/>
      </dsp:txXfrm>
    </dsp:sp>
    <dsp:sp modelId="{563F5929-54EB-4F92-8923-D069C0F6C975}">
      <dsp:nvSpPr>
        <dsp:cNvPr id="0" name=""/>
        <dsp:cNvSpPr/>
      </dsp:nvSpPr>
      <dsp:spPr>
        <a:xfrm>
          <a:off x="5393004" y="1975413"/>
          <a:ext cx="188648" cy="188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A9B72-3320-479D-A1D6-2B6CB7010CDF}">
      <dsp:nvSpPr>
        <dsp:cNvPr id="0" name=""/>
        <dsp:cNvSpPr/>
      </dsp:nvSpPr>
      <dsp:spPr>
        <a:xfrm>
          <a:off x="5572762" y="1849867"/>
          <a:ext cx="2388221" cy="43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/>
            <a:t>hs</a:t>
          </a:r>
          <a:r>
            <a:rPr lang="pl-PL" sz="1500" kern="1200" dirty="0"/>
            <a:t>-CRP</a:t>
          </a:r>
        </a:p>
      </dsp:txBody>
      <dsp:txXfrm>
        <a:off x="5572762" y="1849867"/>
        <a:ext cx="2388221" cy="439740"/>
      </dsp:txXfrm>
    </dsp:sp>
    <dsp:sp modelId="{C02E8E2E-BB96-431A-A9ED-EA366CF356B2}">
      <dsp:nvSpPr>
        <dsp:cNvPr id="0" name=""/>
        <dsp:cNvSpPr/>
      </dsp:nvSpPr>
      <dsp:spPr>
        <a:xfrm>
          <a:off x="8089383" y="542726"/>
          <a:ext cx="2567980" cy="302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87ADC-A455-419D-9C03-186C19A0891B}">
      <dsp:nvSpPr>
        <dsp:cNvPr id="0" name=""/>
        <dsp:cNvSpPr/>
      </dsp:nvSpPr>
      <dsp:spPr>
        <a:xfrm>
          <a:off x="8089383" y="656188"/>
          <a:ext cx="188653" cy="188653"/>
        </a:xfrm>
        <a:prstGeom prst="rect">
          <a:avLst/>
        </a:prstGeom>
        <a:solidFill>
          <a:schemeClr val="accent1">
            <a:alpha val="9000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4CF6F-2CAA-406C-AA14-1FE93D3F940D}">
      <dsp:nvSpPr>
        <dsp:cNvPr id="0" name=""/>
        <dsp:cNvSpPr/>
      </dsp:nvSpPr>
      <dsp:spPr>
        <a:xfrm>
          <a:off x="8089383" y="0"/>
          <a:ext cx="2567980" cy="542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Inne</a:t>
          </a:r>
        </a:p>
      </dsp:txBody>
      <dsp:txXfrm>
        <a:off x="8089383" y="0"/>
        <a:ext cx="2567980" cy="542726"/>
      </dsp:txXfrm>
    </dsp:sp>
    <dsp:sp modelId="{C7008B43-1860-4E30-BC0B-F8A0F47E06A3}">
      <dsp:nvSpPr>
        <dsp:cNvPr id="0" name=""/>
        <dsp:cNvSpPr/>
      </dsp:nvSpPr>
      <dsp:spPr>
        <a:xfrm>
          <a:off x="8089383" y="1095933"/>
          <a:ext cx="188648" cy="188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0BA39-86AD-4043-A88F-587A089A9AAE}">
      <dsp:nvSpPr>
        <dsp:cNvPr id="0" name=""/>
        <dsp:cNvSpPr/>
      </dsp:nvSpPr>
      <dsp:spPr>
        <a:xfrm>
          <a:off x="8269142" y="970387"/>
          <a:ext cx="2388221" cy="43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HbA1c</a:t>
          </a:r>
        </a:p>
      </dsp:txBody>
      <dsp:txXfrm>
        <a:off x="8269142" y="970387"/>
        <a:ext cx="2388221" cy="439740"/>
      </dsp:txXfrm>
    </dsp:sp>
    <dsp:sp modelId="{79C43396-695A-4F38-A715-96DAB7A9930E}">
      <dsp:nvSpPr>
        <dsp:cNvPr id="0" name=""/>
        <dsp:cNvSpPr/>
      </dsp:nvSpPr>
      <dsp:spPr>
        <a:xfrm>
          <a:off x="8089383" y="1535673"/>
          <a:ext cx="188648" cy="188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FF456-1B71-407A-938B-841818A40DC2}">
      <dsp:nvSpPr>
        <dsp:cNvPr id="0" name=""/>
        <dsp:cNvSpPr/>
      </dsp:nvSpPr>
      <dsp:spPr>
        <a:xfrm>
          <a:off x="8269142" y="1410127"/>
          <a:ext cx="2388221" cy="43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U-Albumin</a:t>
          </a:r>
        </a:p>
      </dsp:txBody>
      <dsp:txXfrm>
        <a:off x="8269142" y="1410127"/>
        <a:ext cx="2388221" cy="439740"/>
      </dsp:txXfrm>
    </dsp:sp>
    <dsp:sp modelId="{41A1FD14-3D4C-44EC-877B-E56970875467}">
      <dsp:nvSpPr>
        <dsp:cNvPr id="0" name=""/>
        <dsp:cNvSpPr/>
      </dsp:nvSpPr>
      <dsp:spPr>
        <a:xfrm>
          <a:off x="8089383" y="1975413"/>
          <a:ext cx="188648" cy="188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51521-9F33-46F5-8FC3-4749FFDD5553}">
      <dsp:nvSpPr>
        <dsp:cNvPr id="0" name=""/>
        <dsp:cNvSpPr/>
      </dsp:nvSpPr>
      <dsp:spPr>
        <a:xfrm>
          <a:off x="8269142" y="1849867"/>
          <a:ext cx="2388221" cy="43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/>
            <a:t>iFOB</a:t>
          </a:r>
          <a:endParaRPr lang="pl-PL" sz="1500" kern="1200" dirty="0"/>
        </a:p>
      </dsp:txBody>
      <dsp:txXfrm>
        <a:off x="8269142" y="1849867"/>
        <a:ext cx="2388221" cy="439740"/>
      </dsp:txXfrm>
    </dsp:sp>
    <dsp:sp modelId="{76419A48-6D18-496E-A3BB-3360D757D5A5}">
      <dsp:nvSpPr>
        <dsp:cNvPr id="0" name=""/>
        <dsp:cNvSpPr/>
      </dsp:nvSpPr>
      <dsp:spPr>
        <a:xfrm>
          <a:off x="8089383" y="2415153"/>
          <a:ext cx="188648" cy="188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50BDA-271F-478B-B414-3BCFBF65C516}">
      <dsp:nvSpPr>
        <dsp:cNvPr id="0" name=""/>
        <dsp:cNvSpPr/>
      </dsp:nvSpPr>
      <dsp:spPr>
        <a:xfrm>
          <a:off x="8269142" y="2289607"/>
          <a:ext cx="2388221" cy="43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/>
            <a:t>Vitamin</a:t>
          </a:r>
          <a:r>
            <a:rPr lang="pl-PL" sz="1500" kern="1200" dirty="0"/>
            <a:t> D</a:t>
          </a:r>
        </a:p>
      </dsp:txBody>
      <dsp:txXfrm>
        <a:off x="8269142" y="2289607"/>
        <a:ext cx="2388221" cy="439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4B16E-7A25-4E8E-9050-71BB9AAD050F}" type="datetimeFigureOut">
              <a:rPr lang="pl-PL" smtClean="0"/>
              <a:t>21.02.2023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56BC4-FDC7-4184-AF9A-0BD9FB0BE8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31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FE94B-60B9-4639-853E-E271B307924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068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FE94B-60B9-4639-853E-E271B307924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884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FE94B-60B9-4639-853E-E271B307924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778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FE94B-60B9-4639-853E-E271B307924F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589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>
            <a:extLst>
              <a:ext uri="{FF2B5EF4-FFF2-40B4-BE49-F238E27FC236}">
                <a16:creationId xmlns:a16="http://schemas.microsoft.com/office/drawing/2014/main" id="{4364FB9A-A05E-3D4D-A76A-D6ACCD237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009" y="4277496"/>
            <a:ext cx="8176591" cy="1569307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9" name="Symbol zastępczy daty 3">
            <a:extLst>
              <a:ext uri="{FF2B5EF4-FFF2-40B4-BE49-F238E27FC236}">
                <a16:creationId xmlns:a16="http://schemas.microsoft.com/office/drawing/2014/main" id="{51BF4557-AC91-6F45-B7A7-A57BEC58D2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5137"/>
            <a:ext cx="27432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uli Medium" pitchFamily="2" charset="0"/>
              </a:defRPr>
            </a:lvl1pPr>
          </a:lstStyle>
          <a:p>
            <a:fld id="{D405CD0F-4183-864E-B06D-D7C4F36323AD}" type="datetimeFigureOut">
              <a:rPr lang="pl-PL" smtClean="0"/>
              <a:pPr/>
              <a:t>21.02.2023</a:t>
            </a:fld>
            <a:endParaRPr lang="pl-PL" dirty="0"/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363A36C1-0413-3145-A9B8-FAE763667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9" y="1295400"/>
            <a:ext cx="2626396" cy="600135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B2B3CD60-F49E-7844-9CFB-14081A6689DA}"/>
              </a:ext>
            </a:extLst>
          </p:cNvPr>
          <p:cNvCxnSpPr>
            <a:cxnSpLocks/>
          </p:cNvCxnSpPr>
          <p:nvPr/>
        </p:nvCxnSpPr>
        <p:spPr>
          <a:xfrm>
            <a:off x="0" y="2362200"/>
            <a:ext cx="152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>
            <a:extLst>
              <a:ext uri="{FF2B5EF4-FFF2-40B4-BE49-F238E27FC236}">
                <a16:creationId xmlns:a16="http://schemas.microsoft.com/office/drawing/2014/main" id="{10BDAE21-38CF-46EF-8375-CCBAFB8D7393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815009" y="2209800"/>
            <a:ext cx="8176591" cy="1907053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lvl="0" algn="l">
              <a:defRPr lang="en-US" sz="4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10"/>
          </p:nvPr>
        </p:nvSpPr>
        <p:spPr>
          <a:xfrm>
            <a:off x="838199" y="668214"/>
            <a:ext cx="5111263" cy="1008186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Prostokąt z zaokrąglonym rogiem 10"/>
          <p:cNvSpPr/>
          <p:nvPr/>
        </p:nvSpPr>
        <p:spPr>
          <a:xfrm>
            <a:off x="8074854" y="-586155"/>
            <a:ext cx="1758462" cy="1758462"/>
          </a:xfrm>
          <a:prstGeom prst="round1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5" name="Prostokąt z zaokrąglonym rogiem 18"/>
          <p:cNvSpPr/>
          <p:nvPr/>
        </p:nvSpPr>
        <p:spPr>
          <a:xfrm>
            <a:off x="6147585" y="668214"/>
            <a:ext cx="5111263" cy="5111263"/>
          </a:xfrm>
          <a:prstGeom prst="round1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7" name="Symbol zastępczy tekstu 11">
            <a:extLst>
              <a:ext uri="{FF2B5EF4-FFF2-40B4-BE49-F238E27FC236}">
                <a16:creationId xmlns:a16="http://schemas.microsoft.com/office/drawing/2014/main" id="{7D7DFAD6-60E5-3148-8978-093F9C92E6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17076"/>
            <a:ext cx="5111262" cy="39624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2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obrazu 11">
            <a:extLst>
              <a:ext uri="{FF2B5EF4-FFF2-40B4-BE49-F238E27FC236}">
                <a16:creationId xmlns:a16="http://schemas.microsoft.com/office/drawing/2014/main" id="{06F0437C-960F-421A-8867-AECE0372CB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24166" y="762001"/>
            <a:ext cx="4648678" cy="4648678"/>
          </a:xfrm>
        </p:spPr>
        <p:txBody>
          <a:bodyPr/>
          <a:lstStyle/>
          <a:p>
            <a:pPr lvl="1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2E5E082-10DC-4BF3-93F2-84AB5BF5EA30}"/>
              </a:ext>
            </a:extLst>
          </p:cNvPr>
          <p:cNvSpPr/>
          <p:nvPr/>
        </p:nvSpPr>
        <p:spPr>
          <a:xfrm>
            <a:off x="6437076" y="914400"/>
            <a:ext cx="4688123" cy="468812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943A5CA4-E002-4610-A19B-28FB940FEE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12971"/>
              </p:ext>
            </p:extLst>
          </p:nvPr>
        </p:nvGraphicFramePr>
        <p:xfrm>
          <a:off x="756000" y="457200"/>
          <a:ext cx="10668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6802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943A5CA4-E002-4610-A19B-28FB940FEE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828331"/>
              </p:ext>
            </p:extLst>
          </p:nvPr>
        </p:nvGraphicFramePr>
        <p:xfrm>
          <a:off x="756000" y="457200"/>
          <a:ext cx="10668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521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ytuł 1">
            <a:extLst>
              <a:ext uri="{FF2B5EF4-FFF2-40B4-BE49-F238E27FC236}">
                <a16:creationId xmlns:a16="http://schemas.microsoft.com/office/drawing/2014/main" id="{43CAB6E2-F5FC-4D40-BFD4-A203DEB7DFDE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1008186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35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C3BEB63-2A8F-49E6-8F75-D561E16FF7E9}"/>
              </a:ext>
            </a:extLst>
          </p:cNvPr>
          <p:cNvSpPr/>
          <p:nvPr/>
        </p:nvSpPr>
        <p:spPr>
          <a:xfrm>
            <a:off x="838200" y="2895600"/>
            <a:ext cx="1752600" cy="1752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68961A3-00E2-40EC-9905-B0699536FB28}"/>
              </a:ext>
            </a:extLst>
          </p:cNvPr>
          <p:cNvSpPr/>
          <p:nvPr/>
        </p:nvSpPr>
        <p:spPr>
          <a:xfrm>
            <a:off x="762000" y="2971800"/>
            <a:ext cx="1752600" cy="17526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36F50E5-C868-4097-80FC-C96118F96134}"/>
              </a:ext>
            </a:extLst>
          </p:cNvPr>
          <p:cNvSpPr txBox="1"/>
          <p:nvPr/>
        </p:nvSpPr>
        <p:spPr>
          <a:xfrm>
            <a:off x="952500" y="3478768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>
                <a:solidFill>
                  <a:schemeClr val="bg1"/>
                </a:solidFill>
              </a:rPr>
              <a:t>Lorem</a:t>
            </a:r>
            <a:r>
              <a:rPr lang="pl-PL" sz="1600" b="1" dirty="0">
                <a:solidFill>
                  <a:schemeClr val="bg1"/>
                </a:solidFill>
              </a:rPr>
              <a:t> </a:t>
            </a:r>
            <a:r>
              <a:rPr lang="pl-PL" sz="1600" b="1" dirty="0" err="1">
                <a:solidFill>
                  <a:schemeClr val="bg1"/>
                </a:solidFill>
              </a:rPr>
              <a:t>ipsum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E44CEDB-2199-449B-851F-2F40A47B2F37}"/>
              </a:ext>
            </a:extLst>
          </p:cNvPr>
          <p:cNvSpPr/>
          <p:nvPr/>
        </p:nvSpPr>
        <p:spPr>
          <a:xfrm>
            <a:off x="5181600" y="2895600"/>
            <a:ext cx="1752600" cy="1752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8DE092A5-E564-4F33-BC1C-DF8B099DB850}"/>
              </a:ext>
            </a:extLst>
          </p:cNvPr>
          <p:cNvSpPr/>
          <p:nvPr/>
        </p:nvSpPr>
        <p:spPr>
          <a:xfrm>
            <a:off x="5105400" y="2971800"/>
            <a:ext cx="1752600" cy="17526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8A32DB8-BB1B-4ED4-81DB-C380DA476E22}"/>
              </a:ext>
            </a:extLst>
          </p:cNvPr>
          <p:cNvSpPr txBox="1"/>
          <p:nvPr/>
        </p:nvSpPr>
        <p:spPr>
          <a:xfrm>
            <a:off x="5295900" y="3478768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>
                <a:solidFill>
                  <a:schemeClr val="bg1"/>
                </a:solidFill>
              </a:rPr>
              <a:t>Lorem</a:t>
            </a:r>
            <a:r>
              <a:rPr lang="pl-PL" sz="1600" b="1" dirty="0">
                <a:solidFill>
                  <a:schemeClr val="bg1"/>
                </a:solidFill>
              </a:rPr>
              <a:t> </a:t>
            </a:r>
            <a:r>
              <a:rPr lang="pl-PL" sz="1600" b="1" dirty="0" err="1">
                <a:solidFill>
                  <a:schemeClr val="bg1"/>
                </a:solidFill>
              </a:rPr>
              <a:t>ipsum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6C2D8AA-B112-4E31-83DF-658308D7BA97}"/>
              </a:ext>
            </a:extLst>
          </p:cNvPr>
          <p:cNvSpPr/>
          <p:nvPr/>
        </p:nvSpPr>
        <p:spPr>
          <a:xfrm>
            <a:off x="9525000" y="2895600"/>
            <a:ext cx="1752600" cy="1752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AC7C200-EC8D-4832-AC88-295E20CADBF6}"/>
              </a:ext>
            </a:extLst>
          </p:cNvPr>
          <p:cNvSpPr/>
          <p:nvPr/>
        </p:nvSpPr>
        <p:spPr>
          <a:xfrm>
            <a:off x="9448800" y="2971800"/>
            <a:ext cx="1752600" cy="17526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311B30A-B8A9-4C13-B0EB-5729D204C509}"/>
              </a:ext>
            </a:extLst>
          </p:cNvPr>
          <p:cNvSpPr txBox="1"/>
          <p:nvPr/>
        </p:nvSpPr>
        <p:spPr>
          <a:xfrm>
            <a:off x="9639300" y="3478768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>
                <a:solidFill>
                  <a:schemeClr val="bg1"/>
                </a:solidFill>
              </a:rPr>
              <a:t>Lorem</a:t>
            </a:r>
            <a:r>
              <a:rPr lang="pl-PL" sz="1600" b="1" dirty="0">
                <a:solidFill>
                  <a:schemeClr val="bg1"/>
                </a:solidFill>
              </a:rPr>
              <a:t> </a:t>
            </a:r>
            <a:r>
              <a:rPr lang="pl-PL" sz="1600" b="1" dirty="0" err="1">
                <a:solidFill>
                  <a:schemeClr val="bg1"/>
                </a:solidFill>
              </a:rPr>
              <a:t>ipsum</a:t>
            </a:r>
            <a:endParaRPr lang="pl-PL" sz="1600" b="1" dirty="0">
              <a:solidFill>
                <a:schemeClr val="bg1"/>
              </a:solidFill>
            </a:endParaRPr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A904E0F9-AFDB-4242-ADA3-97F46533F691}"/>
              </a:ext>
            </a:extLst>
          </p:cNvPr>
          <p:cNvCxnSpPr/>
          <p:nvPr/>
        </p:nvCxnSpPr>
        <p:spPr>
          <a:xfrm>
            <a:off x="2819400" y="3810000"/>
            <a:ext cx="205740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087FE264-41CB-4C4A-A499-3640C4A5B2FB}"/>
              </a:ext>
            </a:extLst>
          </p:cNvPr>
          <p:cNvCxnSpPr/>
          <p:nvPr/>
        </p:nvCxnSpPr>
        <p:spPr>
          <a:xfrm>
            <a:off x="7162800" y="3788229"/>
            <a:ext cx="205740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ytuł 1">
            <a:extLst>
              <a:ext uri="{FF2B5EF4-FFF2-40B4-BE49-F238E27FC236}">
                <a16:creationId xmlns:a16="http://schemas.microsoft.com/office/drawing/2014/main" id="{43CAB6E2-F5FC-4D40-BFD4-A203DEB7DFDE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1008186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17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C3BEB63-2A8F-49E6-8F75-D561E16FF7E9}"/>
              </a:ext>
            </a:extLst>
          </p:cNvPr>
          <p:cNvSpPr/>
          <p:nvPr/>
        </p:nvSpPr>
        <p:spPr>
          <a:xfrm>
            <a:off x="914400" y="2286000"/>
            <a:ext cx="736092" cy="7360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68961A3-00E2-40EC-9905-B0699536FB28}"/>
              </a:ext>
            </a:extLst>
          </p:cNvPr>
          <p:cNvSpPr/>
          <p:nvPr/>
        </p:nvSpPr>
        <p:spPr>
          <a:xfrm>
            <a:off x="838200" y="2362200"/>
            <a:ext cx="736092" cy="7360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36F50E5-C868-4097-80FC-C96118F96134}"/>
              </a:ext>
            </a:extLst>
          </p:cNvPr>
          <p:cNvSpPr txBox="1"/>
          <p:nvPr/>
        </p:nvSpPr>
        <p:spPr>
          <a:xfrm>
            <a:off x="976122" y="2544615"/>
            <a:ext cx="624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6225085-E508-4BB1-96A9-972A39DC4DBD}"/>
              </a:ext>
            </a:extLst>
          </p:cNvPr>
          <p:cNvSpPr txBox="1"/>
          <p:nvPr/>
        </p:nvSpPr>
        <p:spPr>
          <a:xfrm>
            <a:off x="838200" y="34440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Lorem</a:t>
            </a:r>
            <a:r>
              <a:rPr lang="pl-PL" b="1" dirty="0"/>
              <a:t> </a:t>
            </a:r>
            <a:r>
              <a:rPr lang="pl-PL" b="1" dirty="0" err="1"/>
              <a:t>ipsum</a:t>
            </a:r>
            <a:endParaRPr lang="pl-PL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117E98D-F6E7-47DB-A280-D3B2482979D8}"/>
              </a:ext>
            </a:extLst>
          </p:cNvPr>
          <p:cNvSpPr txBox="1"/>
          <p:nvPr/>
        </p:nvSpPr>
        <p:spPr>
          <a:xfrm>
            <a:off x="838200" y="3916870"/>
            <a:ext cx="2362200" cy="11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sz="1600" b="0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409181E6-AA59-4A61-AB8C-D1A204BDD408}"/>
              </a:ext>
            </a:extLst>
          </p:cNvPr>
          <p:cNvSpPr/>
          <p:nvPr/>
        </p:nvSpPr>
        <p:spPr>
          <a:xfrm>
            <a:off x="4648200" y="2286000"/>
            <a:ext cx="736092" cy="7360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BF32A5E1-CB30-4326-B3E6-5405520A91F4}"/>
              </a:ext>
            </a:extLst>
          </p:cNvPr>
          <p:cNvSpPr/>
          <p:nvPr/>
        </p:nvSpPr>
        <p:spPr>
          <a:xfrm>
            <a:off x="4572000" y="2362200"/>
            <a:ext cx="736092" cy="7360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37B6FB2F-A097-4908-B232-8164EAC4951E}"/>
              </a:ext>
            </a:extLst>
          </p:cNvPr>
          <p:cNvSpPr txBox="1"/>
          <p:nvPr/>
        </p:nvSpPr>
        <p:spPr>
          <a:xfrm>
            <a:off x="4709922" y="2544615"/>
            <a:ext cx="624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D882A8B-9D1D-41D9-94E5-8257E2D6477B}"/>
              </a:ext>
            </a:extLst>
          </p:cNvPr>
          <p:cNvSpPr txBox="1"/>
          <p:nvPr/>
        </p:nvSpPr>
        <p:spPr>
          <a:xfrm>
            <a:off x="4572000" y="34440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Lorem</a:t>
            </a:r>
            <a:r>
              <a:rPr lang="pl-PL" b="1" dirty="0"/>
              <a:t> </a:t>
            </a:r>
            <a:r>
              <a:rPr lang="pl-PL" b="1" dirty="0" err="1"/>
              <a:t>ipsum</a:t>
            </a:r>
            <a:endParaRPr lang="pl-PL" b="1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349042E5-AE45-4D58-A6C5-3694A49F4E9C}"/>
              </a:ext>
            </a:extLst>
          </p:cNvPr>
          <p:cNvSpPr txBox="1"/>
          <p:nvPr/>
        </p:nvSpPr>
        <p:spPr>
          <a:xfrm>
            <a:off x="4572000" y="3916870"/>
            <a:ext cx="2362200" cy="11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sz="1600" b="0" dirty="0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747392AA-AE7B-4F1F-888A-77CFFBF81579}"/>
              </a:ext>
            </a:extLst>
          </p:cNvPr>
          <p:cNvSpPr/>
          <p:nvPr/>
        </p:nvSpPr>
        <p:spPr>
          <a:xfrm>
            <a:off x="8458200" y="2286000"/>
            <a:ext cx="736092" cy="7360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A431510E-4A9E-4CC0-A9CC-E60A09B1EB71}"/>
              </a:ext>
            </a:extLst>
          </p:cNvPr>
          <p:cNvSpPr/>
          <p:nvPr/>
        </p:nvSpPr>
        <p:spPr>
          <a:xfrm>
            <a:off x="8382000" y="2362200"/>
            <a:ext cx="736092" cy="7360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32676F8E-C7FD-4300-ACBA-458277E3F693}"/>
              </a:ext>
            </a:extLst>
          </p:cNvPr>
          <p:cNvSpPr txBox="1"/>
          <p:nvPr/>
        </p:nvSpPr>
        <p:spPr>
          <a:xfrm>
            <a:off x="8519922" y="2544615"/>
            <a:ext cx="624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70ED464-9253-4AC1-84E7-2D6332D9A61A}"/>
              </a:ext>
            </a:extLst>
          </p:cNvPr>
          <p:cNvSpPr txBox="1"/>
          <p:nvPr/>
        </p:nvSpPr>
        <p:spPr>
          <a:xfrm>
            <a:off x="8382000" y="34440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Lorem</a:t>
            </a:r>
            <a:r>
              <a:rPr lang="pl-PL" b="1" dirty="0"/>
              <a:t> </a:t>
            </a:r>
            <a:r>
              <a:rPr lang="pl-PL" b="1" dirty="0" err="1"/>
              <a:t>ipsum</a:t>
            </a:r>
            <a:endParaRPr lang="pl-PL" b="1" dirty="0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EEDBF896-1A96-491F-B9D1-6E1B4BDEB3BD}"/>
              </a:ext>
            </a:extLst>
          </p:cNvPr>
          <p:cNvSpPr txBox="1"/>
          <p:nvPr/>
        </p:nvSpPr>
        <p:spPr>
          <a:xfrm>
            <a:off x="8382000" y="3916870"/>
            <a:ext cx="2362200" cy="11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sz="1600" b="0" dirty="0"/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4B1995EC-EA37-4AC1-968F-C48074EEBDF7}"/>
              </a:ext>
            </a:extLst>
          </p:cNvPr>
          <p:cNvCxnSpPr/>
          <p:nvPr/>
        </p:nvCxnSpPr>
        <p:spPr>
          <a:xfrm flipV="1">
            <a:off x="1828800" y="2713892"/>
            <a:ext cx="2514600" cy="16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D275B38A-2081-4FFE-B823-005113790516}"/>
              </a:ext>
            </a:extLst>
          </p:cNvPr>
          <p:cNvCxnSpPr/>
          <p:nvPr/>
        </p:nvCxnSpPr>
        <p:spPr>
          <a:xfrm flipV="1">
            <a:off x="5625846" y="2718328"/>
            <a:ext cx="2514600" cy="16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ytuł 1">
            <a:extLst>
              <a:ext uri="{FF2B5EF4-FFF2-40B4-BE49-F238E27FC236}">
                <a16:creationId xmlns:a16="http://schemas.microsoft.com/office/drawing/2014/main" id="{87110D12-4737-44A7-8F42-377D17B85338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1008186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67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1008186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2C3BEB63-2A8F-49E6-8F75-D561E16FF7E9}"/>
              </a:ext>
            </a:extLst>
          </p:cNvPr>
          <p:cNvSpPr/>
          <p:nvPr/>
        </p:nvSpPr>
        <p:spPr>
          <a:xfrm>
            <a:off x="914400" y="2286000"/>
            <a:ext cx="736092" cy="7360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68961A3-00E2-40EC-9905-B0699536FB28}"/>
              </a:ext>
            </a:extLst>
          </p:cNvPr>
          <p:cNvSpPr/>
          <p:nvPr/>
        </p:nvSpPr>
        <p:spPr>
          <a:xfrm>
            <a:off x="838200" y="2362200"/>
            <a:ext cx="736092" cy="7360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36F50E5-C868-4097-80FC-C96118F96134}"/>
              </a:ext>
            </a:extLst>
          </p:cNvPr>
          <p:cNvSpPr txBox="1"/>
          <p:nvPr/>
        </p:nvSpPr>
        <p:spPr>
          <a:xfrm>
            <a:off x="976122" y="2544615"/>
            <a:ext cx="624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6225085-E508-4BB1-96A9-972A39DC4DBD}"/>
              </a:ext>
            </a:extLst>
          </p:cNvPr>
          <p:cNvSpPr txBox="1"/>
          <p:nvPr/>
        </p:nvSpPr>
        <p:spPr>
          <a:xfrm>
            <a:off x="838200" y="34440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Lorem</a:t>
            </a:r>
            <a:r>
              <a:rPr lang="pl-PL" b="1" dirty="0"/>
              <a:t> </a:t>
            </a:r>
            <a:r>
              <a:rPr lang="pl-PL" b="1" dirty="0" err="1"/>
              <a:t>ipsum</a:t>
            </a:r>
            <a:endParaRPr lang="pl-PL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117E98D-F6E7-47DB-A280-D3B2482979D8}"/>
              </a:ext>
            </a:extLst>
          </p:cNvPr>
          <p:cNvSpPr txBox="1"/>
          <p:nvPr/>
        </p:nvSpPr>
        <p:spPr>
          <a:xfrm>
            <a:off x="838200" y="3916870"/>
            <a:ext cx="2362200" cy="1529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endParaRPr lang="pl-PL" sz="16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sz="1600" b="0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409181E6-AA59-4A61-AB8C-D1A204BDD408}"/>
              </a:ext>
            </a:extLst>
          </p:cNvPr>
          <p:cNvSpPr/>
          <p:nvPr/>
        </p:nvSpPr>
        <p:spPr>
          <a:xfrm>
            <a:off x="4648200" y="2286000"/>
            <a:ext cx="736092" cy="7360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BF32A5E1-CB30-4326-B3E6-5405520A91F4}"/>
              </a:ext>
            </a:extLst>
          </p:cNvPr>
          <p:cNvSpPr/>
          <p:nvPr/>
        </p:nvSpPr>
        <p:spPr>
          <a:xfrm>
            <a:off x="4572000" y="2362200"/>
            <a:ext cx="736092" cy="7360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37B6FB2F-A097-4908-B232-8164EAC4951E}"/>
              </a:ext>
            </a:extLst>
          </p:cNvPr>
          <p:cNvSpPr txBox="1"/>
          <p:nvPr/>
        </p:nvSpPr>
        <p:spPr>
          <a:xfrm>
            <a:off x="4709922" y="2544615"/>
            <a:ext cx="624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D882A8B-9D1D-41D9-94E5-8257E2D6477B}"/>
              </a:ext>
            </a:extLst>
          </p:cNvPr>
          <p:cNvSpPr txBox="1"/>
          <p:nvPr/>
        </p:nvSpPr>
        <p:spPr>
          <a:xfrm>
            <a:off x="4572000" y="34440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Lorem</a:t>
            </a:r>
            <a:r>
              <a:rPr lang="pl-PL" b="1" dirty="0"/>
              <a:t> </a:t>
            </a:r>
            <a:r>
              <a:rPr lang="pl-PL" b="1" dirty="0" err="1"/>
              <a:t>ipsum</a:t>
            </a:r>
            <a:endParaRPr lang="pl-PL" b="1" dirty="0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747392AA-AE7B-4F1F-888A-77CFFBF81579}"/>
              </a:ext>
            </a:extLst>
          </p:cNvPr>
          <p:cNvSpPr/>
          <p:nvPr/>
        </p:nvSpPr>
        <p:spPr>
          <a:xfrm>
            <a:off x="8458200" y="2286000"/>
            <a:ext cx="736092" cy="7360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A431510E-4A9E-4CC0-A9CC-E60A09B1EB71}"/>
              </a:ext>
            </a:extLst>
          </p:cNvPr>
          <p:cNvSpPr/>
          <p:nvPr/>
        </p:nvSpPr>
        <p:spPr>
          <a:xfrm>
            <a:off x="8382000" y="2362200"/>
            <a:ext cx="736092" cy="7360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32676F8E-C7FD-4300-ACBA-458277E3F693}"/>
              </a:ext>
            </a:extLst>
          </p:cNvPr>
          <p:cNvSpPr txBox="1"/>
          <p:nvPr/>
        </p:nvSpPr>
        <p:spPr>
          <a:xfrm>
            <a:off x="8519922" y="2544615"/>
            <a:ext cx="624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70ED464-9253-4AC1-84E7-2D6332D9A61A}"/>
              </a:ext>
            </a:extLst>
          </p:cNvPr>
          <p:cNvSpPr txBox="1"/>
          <p:nvPr/>
        </p:nvSpPr>
        <p:spPr>
          <a:xfrm>
            <a:off x="8382000" y="34440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Lorem</a:t>
            </a:r>
            <a:r>
              <a:rPr lang="pl-PL" b="1" dirty="0"/>
              <a:t> </a:t>
            </a:r>
            <a:r>
              <a:rPr lang="pl-PL" b="1" dirty="0" err="1"/>
              <a:t>ipsum</a:t>
            </a:r>
            <a:endParaRPr lang="pl-PL" b="1" dirty="0"/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4B1995EC-EA37-4AC1-968F-C48074EEBDF7}"/>
              </a:ext>
            </a:extLst>
          </p:cNvPr>
          <p:cNvCxnSpPr/>
          <p:nvPr/>
        </p:nvCxnSpPr>
        <p:spPr>
          <a:xfrm flipV="1">
            <a:off x="1828800" y="2713892"/>
            <a:ext cx="2514600" cy="16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D275B38A-2081-4FFE-B823-005113790516}"/>
              </a:ext>
            </a:extLst>
          </p:cNvPr>
          <p:cNvCxnSpPr/>
          <p:nvPr/>
        </p:nvCxnSpPr>
        <p:spPr>
          <a:xfrm flipV="1">
            <a:off x="5625846" y="2718328"/>
            <a:ext cx="2514600" cy="16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C154625-824B-4CD4-9937-3EB2D9B7E1A7}"/>
              </a:ext>
            </a:extLst>
          </p:cNvPr>
          <p:cNvSpPr txBox="1"/>
          <p:nvPr/>
        </p:nvSpPr>
        <p:spPr>
          <a:xfrm>
            <a:off x="4550493" y="3923009"/>
            <a:ext cx="2362200" cy="152984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endParaRPr lang="pl-PL" sz="16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sz="1600" b="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32A2852-E3D2-4C20-9F43-5BFA4DDD864F}"/>
              </a:ext>
            </a:extLst>
          </p:cNvPr>
          <p:cNvSpPr txBox="1"/>
          <p:nvPr/>
        </p:nvSpPr>
        <p:spPr>
          <a:xfrm>
            <a:off x="8382000" y="3916870"/>
            <a:ext cx="2362200" cy="1529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endParaRPr lang="pl-PL" sz="16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sz="1600" b="0" dirty="0"/>
          </a:p>
        </p:txBody>
      </p:sp>
    </p:spTree>
    <p:extLst>
      <p:ext uri="{BB962C8B-B14F-4D97-AF65-F5344CB8AC3E}">
        <p14:creationId xmlns:p14="http://schemas.microsoft.com/office/powerpoint/2010/main" val="298244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C3BEB63-2A8F-49E6-8F75-D561E16FF7E9}"/>
              </a:ext>
            </a:extLst>
          </p:cNvPr>
          <p:cNvSpPr/>
          <p:nvPr/>
        </p:nvSpPr>
        <p:spPr>
          <a:xfrm>
            <a:off x="914400" y="1548109"/>
            <a:ext cx="1524000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68961A3-00E2-40EC-9905-B0699536FB28}"/>
              </a:ext>
            </a:extLst>
          </p:cNvPr>
          <p:cNvSpPr/>
          <p:nvPr/>
        </p:nvSpPr>
        <p:spPr>
          <a:xfrm>
            <a:off x="838200" y="1624309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36F50E5-C868-4097-80FC-C96118F96134}"/>
              </a:ext>
            </a:extLst>
          </p:cNvPr>
          <p:cNvSpPr txBox="1"/>
          <p:nvPr/>
        </p:nvSpPr>
        <p:spPr>
          <a:xfrm>
            <a:off x="914400" y="2093921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bg1"/>
                </a:solidFill>
              </a:rPr>
              <a:t>Lorem</a:t>
            </a:r>
            <a:r>
              <a:rPr lang="pl-PL" sz="1600" b="0" dirty="0">
                <a:solidFill>
                  <a:schemeClr val="bg1"/>
                </a:solidFill>
              </a:rPr>
              <a:t> </a:t>
            </a:r>
            <a:r>
              <a:rPr lang="pl-PL" sz="1600" b="0" dirty="0" err="1">
                <a:solidFill>
                  <a:schemeClr val="bg1"/>
                </a:solidFill>
              </a:rPr>
              <a:t>ipsum</a:t>
            </a:r>
            <a:endParaRPr lang="pl-PL" sz="1600" b="0" dirty="0">
              <a:solidFill>
                <a:schemeClr val="bg1"/>
              </a:solidFill>
            </a:endParaRPr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A904E0F9-AFDB-4242-ADA3-97F46533F691}"/>
              </a:ext>
            </a:extLst>
          </p:cNvPr>
          <p:cNvCxnSpPr>
            <a:cxnSpLocks/>
          </p:cNvCxnSpPr>
          <p:nvPr/>
        </p:nvCxnSpPr>
        <p:spPr>
          <a:xfrm flipV="1">
            <a:off x="2740276" y="4080616"/>
            <a:ext cx="2003196" cy="7316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087FE264-41CB-4C4A-A499-3640C4A5B2FB}"/>
              </a:ext>
            </a:extLst>
          </p:cNvPr>
          <p:cNvCxnSpPr>
            <a:cxnSpLocks/>
          </p:cNvCxnSpPr>
          <p:nvPr/>
        </p:nvCxnSpPr>
        <p:spPr>
          <a:xfrm>
            <a:off x="2781300" y="2667000"/>
            <a:ext cx="1943100" cy="6858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ytuł 1">
            <a:extLst>
              <a:ext uri="{FF2B5EF4-FFF2-40B4-BE49-F238E27FC236}">
                <a16:creationId xmlns:a16="http://schemas.microsoft.com/office/drawing/2014/main" id="{43CAB6E2-F5FC-4D40-BFD4-A203DEB7DFDE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593024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BD3A8EE3-5FAF-494F-BE8D-56536D4E6D21}"/>
              </a:ext>
            </a:extLst>
          </p:cNvPr>
          <p:cNvSpPr/>
          <p:nvPr/>
        </p:nvSpPr>
        <p:spPr>
          <a:xfrm>
            <a:off x="5257822" y="2895600"/>
            <a:ext cx="1828778" cy="18287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F8A2A421-272E-4F80-8B76-E5A8C3CE6603}"/>
              </a:ext>
            </a:extLst>
          </p:cNvPr>
          <p:cNvSpPr/>
          <p:nvPr/>
        </p:nvSpPr>
        <p:spPr>
          <a:xfrm>
            <a:off x="5181622" y="2971800"/>
            <a:ext cx="1828778" cy="182877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0D40A56-EB5E-4786-985F-B87D606C812F}"/>
              </a:ext>
            </a:extLst>
          </p:cNvPr>
          <p:cNvSpPr txBox="1"/>
          <p:nvPr/>
        </p:nvSpPr>
        <p:spPr>
          <a:xfrm>
            <a:off x="5410222" y="3495841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>
                <a:solidFill>
                  <a:schemeClr val="bg1"/>
                </a:solidFill>
              </a:rPr>
              <a:t>Lorem</a:t>
            </a:r>
            <a:r>
              <a:rPr lang="pl-PL" sz="1600" b="1" dirty="0">
                <a:solidFill>
                  <a:schemeClr val="bg1"/>
                </a:solidFill>
              </a:rPr>
              <a:t> </a:t>
            </a:r>
            <a:r>
              <a:rPr lang="pl-PL" sz="1600" b="1" dirty="0" err="1">
                <a:solidFill>
                  <a:schemeClr val="bg1"/>
                </a:solidFill>
              </a:rPr>
              <a:t>ipsum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B44ECA8-7831-40D2-B194-6DEAD87B879F}"/>
              </a:ext>
            </a:extLst>
          </p:cNvPr>
          <p:cNvSpPr/>
          <p:nvPr/>
        </p:nvSpPr>
        <p:spPr>
          <a:xfrm>
            <a:off x="914400" y="3757909"/>
            <a:ext cx="1524000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329AE54-EAAF-4F80-B6AF-90D41BFB9735}"/>
              </a:ext>
            </a:extLst>
          </p:cNvPr>
          <p:cNvSpPr/>
          <p:nvPr/>
        </p:nvSpPr>
        <p:spPr>
          <a:xfrm>
            <a:off x="838200" y="3834109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0AB4BCA-C322-4CD4-A7EA-F020EE1AF342}"/>
              </a:ext>
            </a:extLst>
          </p:cNvPr>
          <p:cNvSpPr txBox="1"/>
          <p:nvPr/>
        </p:nvSpPr>
        <p:spPr>
          <a:xfrm>
            <a:off x="914400" y="4227521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bg1"/>
                </a:solidFill>
              </a:rPr>
              <a:t>Lorem</a:t>
            </a:r>
            <a:r>
              <a:rPr lang="pl-PL" sz="1600" b="0" dirty="0">
                <a:solidFill>
                  <a:schemeClr val="bg1"/>
                </a:solidFill>
              </a:rPr>
              <a:t> </a:t>
            </a:r>
            <a:r>
              <a:rPr lang="pl-PL" sz="1600" b="0" dirty="0" err="1">
                <a:solidFill>
                  <a:schemeClr val="bg1"/>
                </a:solidFill>
              </a:rPr>
              <a:t>ipsum</a:t>
            </a:r>
            <a:endParaRPr lang="pl-PL" sz="1600" b="0" dirty="0">
              <a:solidFill>
                <a:schemeClr val="bg1"/>
              </a:solidFill>
            </a:endParaRP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B0727782-3B84-49DE-BCA1-04B98C5B31F0}"/>
              </a:ext>
            </a:extLst>
          </p:cNvPr>
          <p:cNvSpPr/>
          <p:nvPr/>
        </p:nvSpPr>
        <p:spPr>
          <a:xfrm>
            <a:off x="9716278" y="1551973"/>
            <a:ext cx="1524000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DC7823B8-8DE2-4DA7-9000-A40E9EF45942}"/>
              </a:ext>
            </a:extLst>
          </p:cNvPr>
          <p:cNvSpPr/>
          <p:nvPr/>
        </p:nvSpPr>
        <p:spPr>
          <a:xfrm>
            <a:off x="9640078" y="1628173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8E7FD20-9B5D-442C-87E6-C01F04622598}"/>
              </a:ext>
            </a:extLst>
          </p:cNvPr>
          <p:cNvSpPr txBox="1"/>
          <p:nvPr/>
        </p:nvSpPr>
        <p:spPr>
          <a:xfrm>
            <a:off x="9716278" y="2097785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bg1"/>
                </a:solidFill>
              </a:rPr>
              <a:t>Lorem</a:t>
            </a:r>
            <a:r>
              <a:rPr lang="pl-PL" sz="1600" b="0" dirty="0">
                <a:solidFill>
                  <a:schemeClr val="bg1"/>
                </a:solidFill>
              </a:rPr>
              <a:t> </a:t>
            </a:r>
            <a:r>
              <a:rPr lang="pl-PL" sz="1600" b="0" dirty="0" err="1">
                <a:solidFill>
                  <a:schemeClr val="bg1"/>
                </a:solidFill>
              </a:rPr>
              <a:t>ipsum</a:t>
            </a:r>
            <a:endParaRPr lang="pl-PL" sz="1600" b="0" dirty="0">
              <a:solidFill>
                <a:schemeClr val="bg1"/>
              </a:solidFill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41804327-CF09-4846-BA5C-5F3E645005AD}"/>
              </a:ext>
            </a:extLst>
          </p:cNvPr>
          <p:cNvSpPr/>
          <p:nvPr/>
        </p:nvSpPr>
        <p:spPr>
          <a:xfrm>
            <a:off x="9716278" y="3761773"/>
            <a:ext cx="1524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17692142-C0C6-4D7B-A800-7045BCA1F0B2}"/>
              </a:ext>
            </a:extLst>
          </p:cNvPr>
          <p:cNvSpPr/>
          <p:nvPr/>
        </p:nvSpPr>
        <p:spPr>
          <a:xfrm>
            <a:off x="9640078" y="3837973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E48AC2B9-9BA1-4730-B638-F615D1129682}"/>
              </a:ext>
            </a:extLst>
          </p:cNvPr>
          <p:cNvSpPr txBox="1"/>
          <p:nvPr/>
        </p:nvSpPr>
        <p:spPr>
          <a:xfrm>
            <a:off x="9716278" y="4231385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bg1"/>
                </a:solidFill>
              </a:rPr>
              <a:t>Lorem</a:t>
            </a:r>
            <a:r>
              <a:rPr lang="pl-PL" sz="1600" b="0" dirty="0">
                <a:solidFill>
                  <a:schemeClr val="bg1"/>
                </a:solidFill>
              </a:rPr>
              <a:t> </a:t>
            </a:r>
            <a:r>
              <a:rPr lang="pl-PL" sz="1600" b="0" dirty="0" err="1">
                <a:solidFill>
                  <a:schemeClr val="bg1"/>
                </a:solidFill>
              </a:rPr>
              <a:t>ipsum</a:t>
            </a:r>
            <a:endParaRPr lang="pl-PL" sz="1600" b="0" dirty="0">
              <a:solidFill>
                <a:schemeClr val="bg1"/>
              </a:solidFill>
            </a:endParaRPr>
          </a:p>
        </p:txBody>
      </p:sp>
      <p:cxnSp>
        <p:nvCxnSpPr>
          <p:cNvPr id="43" name="Łącznik prosty ze strzałką 42">
            <a:extLst>
              <a:ext uri="{FF2B5EF4-FFF2-40B4-BE49-F238E27FC236}">
                <a16:creationId xmlns:a16="http://schemas.microsoft.com/office/drawing/2014/main" id="{9416032B-FE7F-4768-8C51-9242E17B1A56}"/>
              </a:ext>
            </a:extLst>
          </p:cNvPr>
          <p:cNvCxnSpPr>
            <a:cxnSpLocks/>
          </p:cNvCxnSpPr>
          <p:nvPr/>
        </p:nvCxnSpPr>
        <p:spPr>
          <a:xfrm flipH="1" flipV="1">
            <a:off x="7295283" y="4128023"/>
            <a:ext cx="1983712" cy="76586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>
            <a:extLst>
              <a:ext uri="{FF2B5EF4-FFF2-40B4-BE49-F238E27FC236}">
                <a16:creationId xmlns:a16="http://schemas.microsoft.com/office/drawing/2014/main" id="{5687316D-27C1-4476-ACA0-1DEA728038E6}"/>
              </a:ext>
            </a:extLst>
          </p:cNvPr>
          <p:cNvCxnSpPr>
            <a:cxnSpLocks/>
          </p:cNvCxnSpPr>
          <p:nvPr/>
        </p:nvCxnSpPr>
        <p:spPr>
          <a:xfrm flipH="1">
            <a:off x="7315372" y="2523151"/>
            <a:ext cx="1859902" cy="74489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452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A68961A3-00E2-40EC-9905-B0699536FB28}"/>
              </a:ext>
            </a:extLst>
          </p:cNvPr>
          <p:cNvSpPr/>
          <p:nvPr/>
        </p:nvSpPr>
        <p:spPr>
          <a:xfrm>
            <a:off x="838200" y="1624309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36F50E5-C868-4097-80FC-C96118F96134}"/>
              </a:ext>
            </a:extLst>
          </p:cNvPr>
          <p:cNvSpPr txBox="1"/>
          <p:nvPr/>
        </p:nvSpPr>
        <p:spPr>
          <a:xfrm>
            <a:off x="914400" y="2093921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tx1"/>
                </a:solidFill>
              </a:rPr>
              <a:t>Lorem</a:t>
            </a:r>
            <a:r>
              <a:rPr lang="pl-PL" sz="1600" b="0" dirty="0">
                <a:solidFill>
                  <a:schemeClr val="tx1"/>
                </a:solidFill>
              </a:rPr>
              <a:t> </a:t>
            </a:r>
            <a:r>
              <a:rPr lang="pl-PL" sz="1600" b="0" dirty="0" err="1">
                <a:solidFill>
                  <a:schemeClr val="tx1"/>
                </a:solidFill>
              </a:rPr>
              <a:t>ipsum</a:t>
            </a:r>
            <a:endParaRPr lang="pl-PL" sz="1600" b="0" dirty="0">
              <a:solidFill>
                <a:schemeClr val="tx1"/>
              </a:solidFill>
            </a:endParaRPr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A904E0F9-AFDB-4242-ADA3-97F46533F691}"/>
              </a:ext>
            </a:extLst>
          </p:cNvPr>
          <p:cNvCxnSpPr>
            <a:cxnSpLocks/>
          </p:cNvCxnSpPr>
          <p:nvPr/>
        </p:nvCxnSpPr>
        <p:spPr>
          <a:xfrm flipV="1">
            <a:off x="2740276" y="4080616"/>
            <a:ext cx="2003196" cy="7316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087FE264-41CB-4C4A-A499-3640C4A5B2FB}"/>
              </a:ext>
            </a:extLst>
          </p:cNvPr>
          <p:cNvCxnSpPr>
            <a:cxnSpLocks/>
          </p:cNvCxnSpPr>
          <p:nvPr/>
        </p:nvCxnSpPr>
        <p:spPr>
          <a:xfrm>
            <a:off x="2781300" y="2667000"/>
            <a:ext cx="1943100" cy="6858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ytuł 1">
            <a:extLst>
              <a:ext uri="{FF2B5EF4-FFF2-40B4-BE49-F238E27FC236}">
                <a16:creationId xmlns:a16="http://schemas.microsoft.com/office/drawing/2014/main" id="{43CAB6E2-F5FC-4D40-BFD4-A203DEB7DFDE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593024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BD3A8EE3-5FAF-494F-BE8D-56536D4E6D21}"/>
              </a:ext>
            </a:extLst>
          </p:cNvPr>
          <p:cNvSpPr/>
          <p:nvPr/>
        </p:nvSpPr>
        <p:spPr>
          <a:xfrm>
            <a:off x="5257822" y="2895600"/>
            <a:ext cx="1828778" cy="18287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F8A2A421-272E-4F80-8B76-E5A8C3CE6603}"/>
              </a:ext>
            </a:extLst>
          </p:cNvPr>
          <p:cNvSpPr/>
          <p:nvPr/>
        </p:nvSpPr>
        <p:spPr>
          <a:xfrm>
            <a:off x="5181622" y="2971800"/>
            <a:ext cx="1828778" cy="182877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0D40A56-EB5E-4786-985F-B87D606C812F}"/>
              </a:ext>
            </a:extLst>
          </p:cNvPr>
          <p:cNvSpPr txBox="1"/>
          <p:nvPr/>
        </p:nvSpPr>
        <p:spPr>
          <a:xfrm>
            <a:off x="5410222" y="3495841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>
                <a:solidFill>
                  <a:schemeClr val="bg1"/>
                </a:solidFill>
              </a:rPr>
              <a:t>Lorem</a:t>
            </a:r>
            <a:r>
              <a:rPr lang="pl-PL" sz="1600" b="1" dirty="0">
                <a:solidFill>
                  <a:schemeClr val="bg1"/>
                </a:solidFill>
              </a:rPr>
              <a:t> </a:t>
            </a:r>
            <a:r>
              <a:rPr lang="pl-PL" sz="1600" b="1" dirty="0" err="1">
                <a:solidFill>
                  <a:schemeClr val="bg1"/>
                </a:solidFill>
              </a:rPr>
              <a:t>ipsum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329AE54-EAAF-4F80-B6AF-90D41BFB9735}"/>
              </a:ext>
            </a:extLst>
          </p:cNvPr>
          <p:cNvSpPr/>
          <p:nvPr/>
        </p:nvSpPr>
        <p:spPr>
          <a:xfrm>
            <a:off x="838200" y="3834109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0AB4BCA-C322-4CD4-A7EA-F020EE1AF342}"/>
              </a:ext>
            </a:extLst>
          </p:cNvPr>
          <p:cNvSpPr txBox="1"/>
          <p:nvPr/>
        </p:nvSpPr>
        <p:spPr>
          <a:xfrm>
            <a:off x="914400" y="4227521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tx1"/>
                </a:solidFill>
              </a:rPr>
              <a:t>Lorem</a:t>
            </a:r>
            <a:r>
              <a:rPr lang="pl-PL" sz="1600" b="0" dirty="0">
                <a:solidFill>
                  <a:schemeClr val="tx1"/>
                </a:solidFill>
              </a:rPr>
              <a:t> </a:t>
            </a:r>
            <a:r>
              <a:rPr lang="pl-PL" sz="1600" b="0" dirty="0" err="1">
                <a:solidFill>
                  <a:schemeClr val="tx1"/>
                </a:solidFill>
              </a:rPr>
              <a:t>ipsum</a:t>
            </a:r>
            <a:endParaRPr lang="pl-PL" sz="1600" b="0" dirty="0">
              <a:solidFill>
                <a:schemeClr val="tx1"/>
              </a:solidFill>
            </a:endParaRP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DC7823B8-8DE2-4DA7-9000-A40E9EF45942}"/>
              </a:ext>
            </a:extLst>
          </p:cNvPr>
          <p:cNvSpPr/>
          <p:nvPr/>
        </p:nvSpPr>
        <p:spPr>
          <a:xfrm>
            <a:off x="9640078" y="1628173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8E7FD20-9B5D-442C-87E6-C01F04622598}"/>
              </a:ext>
            </a:extLst>
          </p:cNvPr>
          <p:cNvSpPr txBox="1"/>
          <p:nvPr/>
        </p:nvSpPr>
        <p:spPr>
          <a:xfrm>
            <a:off x="9716278" y="2097785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tx1"/>
                </a:solidFill>
              </a:rPr>
              <a:t>Lorem</a:t>
            </a:r>
            <a:r>
              <a:rPr lang="pl-PL" sz="1600" b="0" dirty="0">
                <a:solidFill>
                  <a:schemeClr val="tx1"/>
                </a:solidFill>
              </a:rPr>
              <a:t> </a:t>
            </a:r>
            <a:r>
              <a:rPr lang="pl-PL" sz="1600" b="0" dirty="0" err="1">
                <a:solidFill>
                  <a:schemeClr val="tx1"/>
                </a:solidFill>
              </a:rPr>
              <a:t>ipsum</a:t>
            </a:r>
            <a:endParaRPr lang="pl-PL" sz="1600" b="0" dirty="0">
              <a:solidFill>
                <a:schemeClr val="tx1"/>
              </a:solidFill>
            </a:endParaRP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17692142-C0C6-4D7B-A800-7045BCA1F0B2}"/>
              </a:ext>
            </a:extLst>
          </p:cNvPr>
          <p:cNvSpPr/>
          <p:nvPr/>
        </p:nvSpPr>
        <p:spPr>
          <a:xfrm>
            <a:off x="9640078" y="3837973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E48AC2B9-9BA1-4730-B638-F615D1129682}"/>
              </a:ext>
            </a:extLst>
          </p:cNvPr>
          <p:cNvSpPr txBox="1"/>
          <p:nvPr/>
        </p:nvSpPr>
        <p:spPr>
          <a:xfrm>
            <a:off x="9716278" y="4231385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tx1"/>
                </a:solidFill>
              </a:rPr>
              <a:t>Lorem</a:t>
            </a:r>
            <a:r>
              <a:rPr lang="pl-PL" sz="1600" b="0" dirty="0">
                <a:solidFill>
                  <a:schemeClr val="tx1"/>
                </a:solidFill>
              </a:rPr>
              <a:t> </a:t>
            </a:r>
            <a:r>
              <a:rPr lang="pl-PL" sz="1600" b="0" dirty="0" err="1">
                <a:solidFill>
                  <a:schemeClr val="tx1"/>
                </a:solidFill>
              </a:rPr>
              <a:t>ipsum</a:t>
            </a:r>
            <a:endParaRPr lang="pl-PL" sz="1600" b="0" dirty="0">
              <a:solidFill>
                <a:schemeClr val="tx1"/>
              </a:solidFill>
            </a:endParaRPr>
          </a:p>
        </p:txBody>
      </p:sp>
      <p:cxnSp>
        <p:nvCxnSpPr>
          <p:cNvPr id="43" name="Łącznik prosty ze strzałką 42">
            <a:extLst>
              <a:ext uri="{FF2B5EF4-FFF2-40B4-BE49-F238E27FC236}">
                <a16:creationId xmlns:a16="http://schemas.microsoft.com/office/drawing/2014/main" id="{9416032B-FE7F-4768-8C51-9242E17B1A56}"/>
              </a:ext>
            </a:extLst>
          </p:cNvPr>
          <p:cNvCxnSpPr>
            <a:cxnSpLocks/>
          </p:cNvCxnSpPr>
          <p:nvPr/>
        </p:nvCxnSpPr>
        <p:spPr>
          <a:xfrm flipH="1" flipV="1">
            <a:off x="7295283" y="4128023"/>
            <a:ext cx="1983712" cy="76586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>
            <a:extLst>
              <a:ext uri="{FF2B5EF4-FFF2-40B4-BE49-F238E27FC236}">
                <a16:creationId xmlns:a16="http://schemas.microsoft.com/office/drawing/2014/main" id="{5687316D-27C1-4476-ACA0-1DEA728038E6}"/>
              </a:ext>
            </a:extLst>
          </p:cNvPr>
          <p:cNvCxnSpPr>
            <a:cxnSpLocks/>
          </p:cNvCxnSpPr>
          <p:nvPr/>
        </p:nvCxnSpPr>
        <p:spPr>
          <a:xfrm flipH="1">
            <a:off x="7315372" y="2523151"/>
            <a:ext cx="1859902" cy="74489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39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:a16="http://schemas.microsoft.com/office/drawing/2014/main" id="{E18F1144-3F24-46D3-9F48-6EC40B5B5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009" y="4277496"/>
            <a:ext cx="8176591" cy="1569307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550B208F-C39B-4141-A8F9-6CC8CB7D9378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815009" y="2209800"/>
            <a:ext cx="8176591" cy="1907053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lvl="0" algn="l">
              <a:defRPr lang="en-US" sz="4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10"/>
          </p:nvPr>
        </p:nvSpPr>
        <p:spPr>
          <a:xfrm>
            <a:off x="815008" y="928462"/>
            <a:ext cx="6881192" cy="2127455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lvl="0" algn="l">
              <a:defRPr lang="en-US" sz="4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1"/>
          </p:nvPr>
        </p:nvSpPr>
        <p:spPr>
          <a:xfrm>
            <a:off x="2504048" y="3429001"/>
            <a:ext cx="5192152" cy="15240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lvl="0" indent="0" algn="l">
              <a:buNone/>
              <a:defRPr lang="en-US" sz="2000" b="0" i="0" dirty="0">
                <a:solidFill>
                  <a:schemeClr val="tx1"/>
                </a:solidFill>
                <a:latin typeface="+mn-lt"/>
              </a:defRPr>
            </a:lvl1pPr>
            <a:lvl2pPr marL="457200" lvl="1" indent="0" algn="ctr">
              <a:buNone/>
              <a:defRPr lang="en-US" sz="2000" dirty="0"/>
            </a:lvl2pPr>
            <a:lvl3pPr marL="914400" lvl="2" indent="0" algn="ctr">
              <a:buNone/>
              <a:defRPr lang="en-US" sz="1800" dirty="0"/>
            </a:lvl3pPr>
            <a:lvl4pPr marL="1371600" lvl="3" indent="0" algn="ctr">
              <a:buNone/>
              <a:defRPr lang="en-US" sz="1600" dirty="0"/>
            </a:lvl4pPr>
            <a:lvl5pPr marL="1828800" lvl="4" indent="0" algn="ctr">
              <a:buNone/>
              <a:defRPr lang="en-US" sz="1600" dirty="0"/>
            </a:lvl5pPr>
            <a:lvl6pPr marL="2286000" lvl="5" indent="0" algn="ctr">
              <a:buNone/>
              <a:defRPr lang="en-US" sz="1600" dirty="0"/>
            </a:lvl6pPr>
            <a:lvl7pPr marL="2743200" lvl="6" indent="0" algn="ctr">
              <a:buNone/>
              <a:defRPr lang="en-US" sz="1600" dirty="0"/>
            </a:lvl7pPr>
            <a:lvl8pPr marL="3200400" lvl="7" indent="0" algn="ctr">
              <a:buNone/>
              <a:defRPr lang="en-US" sz="1600" dirty="0"/>
            </a:lvl8pPr>
            <a:lvl9pPr marL="3657600" lvl="8" indent="0" algn="ctr">
              <a:buNone/>
              <a:defRPr lang="en-US" sz="1600" dirty="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17B1752B-93AC-464D-B633-8D79C30E10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4388" y="3429000"/>
            <a:ext cx="1427162" cy="1427162"/>
          </a:xfr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60D8896-4553-4561-8688-352D3793B2C9}"/>
              </a:ext>
            </a:extLst>
          </p:cNvPr>
          <p:cNvSpPr/>
          <p:nvPr/>
        </p:nvSpPr>
        <p:spPr>
          <a:xfrm>
            <a:off x="935038" y="3525838"/>
            <a:ext cx="1427162" cy="14271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1">
                <a:solidFill>
                  <a:srgbClr val="C70F2D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4229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1121" y="0"/>
            <a:ext cx="3480878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339" y="1295400"/>
            <a:ext cx="2625852" cy="60045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61" y="2362961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28575">
            <a:solidFill>
              <a:srgbClr val="C70F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8480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>
            <a:extLst>
              <a:ext uri="{FF2B5EF4-FFF2-40B4-BE49-F238E27FC236}">
                <a16:creationId xmlns:a16="http://schemas.microsoft.com/office/drawing/2014/main" id="{4364FB9A-A05E-3D4D-A76A-D6ACCD237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009" y="4277496"/>
            <a:ext cx="8176591" cy="1569307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Symbol zastępczy daty 3">
            <a:extLst>
              <a:ext uri="{FF2B5EF4-FFF2-40B4-BE49-F238E27FC236}">
                <a16:creationId xmlns:a16="http://schemas.microsoft.com/office/drawing/2014/main" id="{51BF4557-AC91-6F45-B7A7-A57BEC58D2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5137"/>
            <a:ext cx="27432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uli Medium" pitchFamily="2" charset="0"/>
              </a:defRPr>
            </a:lvl1pPr>
          </a:lstStyle>
          <a:p>
            <a:fld id="{D405CD0F-4183-864E-B06D-D7C4F36323AD}" type="datetimeFigureOut">
              <a:rPr lang="pl-PL" smtClean="0"/>
              <a:pPr/>
              <a:t>21.02.2023</a:t>
            </a:fld>
            <a:endParaRPr lang="pl-PL" dirty="0"/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363A36C1-0413-3145-A9B8-FAE7636672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9" y="1295400"/>
            <a:ext cx="2626396" cy="600135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B2B3CD60-F49E-7844-9CFB-14081A6689DA}"/>
              </a:ext>
            </a:extLst>
          </p:cNvPr>
          <p:cNvCxnSpPr>
            <a:cxnSpLocks/>
          </p:cNvCxnSpPr>
          <p:nvPr userDrawn="1"/>
        </p:nvCxnSpPr>
        <p:spPr>
          <a:xfrm>
            <a:off x="0" y="2362200"/>
            <a:ext cx="152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>
            <a:extLst>
              <a:ext uri="{FF2B5EF4-FFF2-40B4-BE49-F238E27FC236}">
                <a16:creationId xmlns:a16="http://schemas.microsoft.com/office/drawing/2014/main" id="{10BDAE21-38CF-46EF-8375-CCBAFB8D7393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815009" y="2209800"/>
            <a:ext cx="8176591" cy="1907053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lvl="0" algn="l">
              <a:defRPr lang="en-US" sz="4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75622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:a16="http://schemas.microsoft.com/office/drawing/2014/main" id="{E18F1144-3F24-46D3-9F48-6EC40B5B5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009" y="4277496"/>
            <a:ext cx="8176591" cy="1569307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550B208F-C39B-4141-A8F9-6CC8CB7D9378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815009" y="2209800"/>
            <a:ext cx="8176591" cy="1907053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lvl="0" algn="l">
              <a:defRPr lang="en-US" sz="4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20912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>
            <a:extLst>
              <a:ext uri="{FF2B5EF4-FFF2-40B4-BE49-F238E27FC236}">
                <a16:creationId xmlns:a16="http://schemas.microsoft.com/office/drawing/2014/main" id="{D47229E7-4004-4292-B8E3-B295BBCD3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009" y="4277496"/>
            <a:ext cx="8176591" cy="1569307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>
                    <a:lumMod val="9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67E431A3-AC27-4ABA-A6C1-3D686E9A93B8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815009" y="2286000"/>
            <a:ext cx="8176591" cy="1830853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lvl="0" algn="l">
              <a:defRPr lang="en-US" sz="4000" b="1" i="0" dirty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621835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:a16="http://schemas.microsoft.com/office/drawing/2014/main" id="{C4AC6E77-9CAB-45C6-AB3C-E453C86DC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009" y="4277496"/>
            <a:ext cx="8176591" cy="1569307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3DF8A047-E12E-47E4-9138-0BB49D7DA8A2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815009" y="2209800"/>
            <a:ext cx="8176591" cy="1907053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lvl="0" algn="l">
              <a:defRPr lang="en-US" sz="4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967846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:a16="http://schemas.microsoft.com/office/drawing/2014/main" id="{9126A8AF-6166-46A0-8DCB-5ECDD79F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009" y="4277496"/>
            <a:ext cx="8176591" cy="1569307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839EF212-A216-493C-B428-1D5E96AEA9E9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815009" y="2209800"/>
            <a:ext cx="8176591" cy="1907053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lvl="0" algn="l">
              <a:defRPr lang="en-US" sz="4000" b="1" i="0" dirty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6590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:a16="http://schemas.microsoft.com/office/drawing/2014/main" id="{89A93D28-10AD-4F8C-B378-D140F8C29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009" y="4277496"/>
            <a:ext cx="8176591" cy="1569307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3979EC7-1E94-4CF8-9FFE-7E2F5D90B712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815009" y="2057400"/>
            <a:ext cx="8176591" cy="2059453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lvl="0" algn="l">
              <a:defRPr lang="en-US" sz="4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60196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1008186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  <p:sp>
        <p:nvSpPr>
          <p:cNvPr id="4" name="Symbol zastępczy tekstu 11">
            <a:extLst>
              <a:ext uri="{FF2B5EF4-FFF2-40B4-BE49-F238E27FC236}">
                <a16:creationId xmlns:a16="http://schemas.microsoft.com/office/drawing/2014/main" id="{D27E5A30-8C75-B848-B23A-B7F12A4E55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17077"/>
            <a:ext cx="10515600" cy="38979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2250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>
            <a:extLst>
              <a:ext uri="{FF2B5EF4-FFF2-40B4-BE49-F238E27FC236}">
                <a16:creationId xmlns:a16="http://schemas.microsoft.com/office/drawing/2014/main" id="{D47229E7-4004-4292-B8E3-B295BBCD3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009" y="4277496"/>
            <a:ext cx="8176591" cy="1569307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>
                    <a:lumMod val="9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67E431A3-AC27-4ABA-A6C1-3D686E9A93B8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815009" y="2286000"/>
            <a:ext cx="8176591" cy="1830853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lvl="0" algn="l">
              <a:defRPr lang="en-US" sz="4000" b="1" i="0" dirty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1008186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4F352AD2-7E2F-4BF3-AC64-26C07AEEDCC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6884445"/>
              </p:ext>
            </p:extLst>
          </p:nvPr>
        </p:nvGraphicFramePr>
        <p:xfrm>
          <a:off x="838200" y="2133600"/>
          <a:ext cx="10515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1936796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88755392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70879114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r>
                        <a:rPr lang="pl-PL" dirty="0" err="1"/>
                        <a:t>Lorem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ipsum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Lorem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ipsum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Lorem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ipsum</a:t>
                      </a:r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421546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534205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59415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991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987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D32D3183-C768-0242-8052-96BE8A644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214"/>
            <a:ext cx="10515600" cy="654149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20EA7ADF-AC53-CA4F-9EE5-38B19BE6A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64568"/>
            <a:ext cx="10515600" cy="548639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8" name="Symbol zastępczy tekstu 11">
            <a:extLst>
              <a:ext uri="{FF2B5EF4-FFF2-40B4-BE49-F238E27FC236}">
                <a16:creationId xmlns:a16="http://schemas.microsoft.com/office/drawing/2014/main" id="{4534535E-69F7-431D-9855-87539FD94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09799"/>
            <a:ext cx="10515600" cy="35052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222651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10"/>
          </p:nvPr>
        </p:nvSpPr>
        <p:spPr>
          <a:xfrm>
            <a:off x="838199" y="668214"/>
            <a:ext cx="5111263" cy="1008186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  <p:sp>
        <p:nvSpPr>
          <p:cNvPr id="4" name="Prostokąt z zaokrąglonym rogiem 10"/>
          <p:cNvSpPr/>
          <p:nvPr userDrawn="1"/>
        </p:nvSpPr>
        <p:spPr>
          <a:xfrm>
            <a:off x="8074854" y="-586155"/>
            <a:ext cx="1758462" cy="1758462"/>
          </a:xfrm>
          <a:prstGeom prst="round1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5" name="Prostokąt z zaokrąglonym rogiem 18"/>
          <p:cNvSpPr/>
          <p:nvPr userDrawn="1"/>
        </p:nvSpPr>
        <p:spPr>
          <a:xfrm>
            <a:off x="6147585" y="668214"/>
            <a:ext cx="5111263" cy="5111263"/>
          </a:xfrm>
          <a:prstGeom prst="round1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7" name="Symbol zastępczy tekstu 11">
            <a:extLst>
              <a:ext uri="{FF2B5EF4-FFF2-40B4-BE49-F238E27FC236}">
                <a16:creationId xmlns:a16="http://schemas.microsoft.com/office/drawing/2014/main" id="{7D7DFAD6-60E5-3148-8978-093F9C92E6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17076"/>
            <a:ext cx="5111262" cy="39624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2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obrazu 11">
            <a:extLst>
              <a:ext uri="{FF2B5EF4-FFF2-40B4-BE49-F238E27FC236}">
                <a16:creationId xmlns:a16="http://schemas.microsoft.com/office/drawing/2014/main" id="{06F0437C-960F-421A-8867-AECE0372CB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24166" y="762001"/>
            <a:ext cx="4648678" cy="4648678"/>
          </a:xfrm>
        </p:spPr>
        <p:txBody>
          <a:bodyPr/>
          <a:lstStyle/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8551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80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943A5CA4-E002-4610-A19B-28FB940FEE0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22512971"/>
              </p:ext>
            </p:extLst>
          </p:nvPr>
        </p:nvGraphicFramePr>
        <p:xfrm>
          <a:off x="756000" y="457200"/>
          <a:ext cx="10668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6485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943A5CA4-E002-4610-A19B-28FB940FEE0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616828331"/>
              </p:ext>
            </p:extLst>
          </p:nvPr>
        </p:nvGraphicFramePr>
        <p:xfrm>
          <a:off x="756000" y="457200"/>
          <a:ext cx="10668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4925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ytuł 1">
            <a:extLst>
              <a:ext uri="{FF2B5EF4-FFF2-40B4-BE49-F238E27FC236}">
                <a16:creationId xmlns:a16="http://schemas.microsoft.com/office/drawing/2014/main" id="{43CAB6E2-F5FC-4D40-BFD4-A203DEB7DFDE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1008186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71928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C3BEB63-2A8F-49E6-8F75-D561E16FF7E9}"/>
              </a:ext>
            </a:extLst>
          </p:cNvPr>
          <p:cNvSpPr/>
          <p:nvPr userDrawn="1"/>
        </p:nvSpPr>
        <p:spPr>
          <a:xfrm>
            <a:off x="838200" y="2895600"/>
            <a:ext cx="1752600" cy="1752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68961A3-00E2-40EC-9905-B0699536FB28}"/>
              </a:ext>
            </a:extLst>
          </p:cNvPr>
          <p:cNvSpPr/>
          <p:nvPr userDrawn="1"/>
        </p:nvSpPr>
        <p:spPr>
          <a:xfrm>
            <a:off x="762000" y="2971800"/>
            <a:ext cx="1752600" cy="17526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36F50E5-C868-4097-80FC-C96118F96134}"/>
              </a:ext>
            </a:extLst>
          </p:cNvPr>
          <p:cNvSpPr txBox="1"/>
          <p:nvPr userDrawn="1"/>
        </p:nvSpPr>
        <p:spPr>
          <a:xfrm>
            <a:off x="952500" y="3478768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>
                <a:solidFill>
                  <a:schemeClr val="bg1"/>
                </a:solidFill>
              </a:rPr>
              <a:t>Lorem</a:t>
            </a:r>
            <a:r>
              <a:rPr lang="pl-PL" sz="1600" b="1" dirty="0">
                <a:solidFill>
                  <a:schemeClr val="bg1"/>
                </a:solidFill>
              </a:rPr>
              <a:t> </a:t>
            </a:r>
            <a:r>
              <a:rPr lang="pl-PL" sz="1600" b="1" dirty="0" err="1">
                <a:solidFill>
                  <a:schemeClr val="bg1"/>
                </a:solidFill>
              </a:rPr>
              <a:t>ipsum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E44CEDB-2199-449B-851F-2F40A47B2F37}"/>
              </a:ext>
            </a:extLst>
          </p:cNvPr>
          <p:cNvSpPr/>
          <p:nvPr userDrawn="1"/>
        </p:nvSpPr>
        <p:spPr>
          <a:xfrm>
            <a:off x="5181600" y="2895600"/>
            <a:ext cx="1752600" cy="1752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8DE092A5-E564-4F33-BC1C-DF8B099DB850}"/>
              </a:ext>
            </a:extLst>
          </p:cNvPr>
          <p:cNvSpPr/>
          <p:nvPr userDrawn="1"/>
        </p:nvSpPr>
        <p:spPr>
          <a:xfrm>
            <a:off x="5105400" y="2971800"/>
            <a:ext cx="1752600" cy="17526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8A32DB8-BB1B-4ED4-81DB-C380DA476E22}"/>
              </a:ext>
            </a:extLst>
          </p:cNvPr>
          <p:cNvSpPr txBox="1"/>
          <p:nvPr userDrawn="1"/>
        </p:nvSpPr>
        <p:spPr>
          <a:xfrm>
            <a:off x="5295900" y="3478768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>
                <a:solidFill>
                  <a:schemeClr val="bg1"/>
                </a:solidFill>
              </a:rPr>
              <a:t>Lorem</a:t>
            </a:r>
            <a:r>
              <a:rPr lang="pl-PL" sz="1600" b="1" dirty="0">
                <a:solidFill>
                  <a:schemeClr val="bg1"/>
                </a:solidFill>
              </a:rPr>
              <a:t> </a:t>
            </a:r>
            <a:r>
              <a:rPr lang="pl-PL" sz="1600" b="1" dirty="0" err="1">
                <a:solidFill>
                  <a:schemeClr val="bg1"/>
                </a:solidFill>
              </a:rPr>
              <a:t>ipsum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6C2D8AA-B112-4E31-83DF-658308D7BA97}"/>
              </a:ext>
            </a:extLst>
          </p:cNvPr>
          <p:cNvSpPr/>
          <p:nvPr userDrawn="1"/>
        </p:nvSpPr>
        <p:spPr>
          <a:xfrm>
            <a:off x="9525000" y="2895600"/>
            <a:ext cx="1752600" cy="1752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AC7C200-EC8D-4832-AC88-295E20CADBF6}"/>
              </a:ext>
            </a:extLst>
          </p:cNvPr>
          <p:cNvSpPr/>
          <p:nvPr userDrawn="1"/>
        </p:nvSpPr>
        <p:spPr>
          <a:xfrm>
            <a:off x="9448800" y="2971800"/>
            <a:ext cx="1752600" cy="17526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311B30A-B8A9-4C13-B0EB-5729D204C509}"/>
              </a:ext>
            </a:extLst>
          </p:cNvPr>
          <p:cNvSpPr txBox="1"/>
          <p:nvPr userDrawn="1"/>
        </p:nvSpPr>
        <p:spPr>
          <a:xfrm>
            <a:off x="9639300" y="3478768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>
                <a:solidFill>
                  <a:schemeClr val="bg1"/>
                </a:solidFill>
              </a:rPr>
              <a:t>Lorem</a:t>
            </a:r>
            <a:r>
              <a:rPr lang="pl-PL" sz="1600" b="1" dirty="0">
                <a:solidFill>
                  <a:schemeClr val="bg1"/>
                </a:solidFill>
              </a:rPr>
              <a:t> </a:t>
            </a:r>
            <a:r>
              <a:rPr lang="pl-PL" sz="1600" b="1" dirty="0" err="1">
                <a:solidFill>
                  <a:schemeClr val="bg1"/>
                </a:solidFill>
              </a:rPr>
              <a:t>ipsum</a:t>
            </a:r>
            <a:endParaRPr lang="pl-PL" sz="1600" b="1" dirty="0">
              <a:solidFill>
                <a:schemeClr val="bg1"/>
              </a:solidFill>
            </a:endParaRPr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A904E0F9-AFDB-4242-ADA3-97F46533F691}"/>
              </a:ext>
            </a:extLst>
          </p:cNvPr>
          <p:cNvCxnSpPr/>
          <p:nvPr userDrawn="1"/>
        </p:nvCxnSpPr>
        <p:spPr>
          <a:xfrm>
            <a:off x="2819400" y="3810000"/>
            <a:ext cx="205740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087FE264-41CB-4C4A-A499-3640C4A5B2FB}"/>
              </a:ext>
            </a:extLst>
          </p:cNvPr>
          <p:cNvCxnSpPr/>
          <p:nvPr userDrawn="1"/>
        </p:nvCxnSpPr>
        <p:spPr>
          <a:xfrm>
            <a:off x="7162800" y="3788229"/>
            <a:ext cx="205740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ytuł 1">
            <a:extLst>
              <a:ext uri="{FF2B5EF4-FFF2-40B4-BE49-F238E27FC236}">
                <a16:creationId xmlns:a16="http://schemas.microsoft.com/office/drawing/2014/main" id="{43CAB6E2-F5FC-4D40-BFD4-A203DEB7DFDE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1008186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504252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C3BEB63-2A8F-49E6-8F75-D561E16FF7E9}"/>
              </a:ext>
            </a:extLst>
          </p:cNvPr>
          <p:cNvSpPr/>
          <p:nvPr userDrawn="1"/>
        </p:nvSpPr>
        <p:spPr>
          <a:xfrm>
            <a:off x="914400" y="2286000"/>
            <a:ext cx="736092" cy="7360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68961A3-00E2-40EC-9905-B0699536FB28}"/>
              </a:ext>
            </a:extLst>
          </p:cNvPr>
          <p:cNvSpPr/>
          <p:nvPr userDrawn="1"/>
        </p:nvSpPr>
        <p:spPr>
          <a:xfrm>
            <a:off x="838200" y="2362200"/>
            <a:ext cx="736092" cy="7360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36F50E5-C868-4097-80FC-C96118F96134}"/>
              </a:ext>
            </a:extLst>
          </p:cNvPr>
          <p:cNvSpPr txBox="1"/>
          <p:nvPr userDrawn="1"/>
        </p:nvSpPr>
        <p:spPr>
          <a:xfrm>
            <a:off x="976122" y="2544615"/>
            <a:ext cx="624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6225085-E508-4BB1-96A9-972A39DC4DBD}"/>
              </a:ext>
            </a:extLst>
          </p:cNvPr>
          <p:cNvSpPr txBox="1"/>
          <p:nvPr userDrawn="1"/>
        </p:nvSpPr>
        <p:spPr>
          <a:xfrm>
            <a:off x="838200" y="34440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Lorem</a:t>
            </a:r>
            <a:r>
              <a:rPr lang="pl-PL" b="1" dirty="0"/>
              <a:t> </a:t>
            </a:r>
            <a:r>
              <a:rPr lang="pl-PL" b="1" dirty="0" err="1"/>
              <a:t>ipsum</a:t>
            </a:r>
            <a:endParaRPr lang="pl-PL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117E98D-F6E7-47DB-A280-D3B2482979D8}"/>
              </a:ext>
            </a:extLst>
          </p:cNvPr>
          <p:cNvSpPr txBox="1"/>
          <p:nvPr userDrawn="1"/>
        </p:nvSpPr>
        <p:spPr>
          <a:xfrm>
            <a:off x="838200" y="3916870"/>
            <a:ext cx="2362200" cy="11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sz="1600" b="0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409181E6-AA59-4A61-AB8C-D1A204BDD408}"/>
              </a:ext>
            </a:extLst>
          </p:cNvPr>
          <p:cNvSpPr/>
          <p:nvPr userDrawn="1"/>
        </p:nvSpPr>
        <p:spPr>
          <a:xfrm>
            <a:off x="4648200" y="2286000"/>
            <a:ext cx="736092" cy="7360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BF32A5E1-CB30-4326-B3E6-5405520A91F4}"/>
              </a:ext>
            </a:extLst>
          </p:cNvPr>
          <p:cNvSpPr/>
          <p:nvPr userDrawn="1"/>
        </p:nvSpPr>
        <p:spPr>
          <a:xfrm>
            <a:off x="4572000" y="2362200"/>
            <a:ext cx="736092" cy="7360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37B6FB2F-A097-4908-B232-8164EAC4951E}"/>
              </a:ext>
            </a:extLst>
          </p:cNvPr>
          <p:cNvSpPr txBox="1"/>
          <p:nvPr userDrawn="1"/>
        </p:nvSpPr>
        <p:spPr>
          <a:xfrm>
            <a:off x="4709922" y="2544615"/>
            <a:ext cx="624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D882A8B-9D1D-41D9-94E5-8257E2D6477B}"/>
              </a:ext>
            </a:extLst>
          </p:cNvPr>
          <p:cNvSpPr txBox="1"/>
          <p:nvPr userDrawn="1"/>
        </p:nvSpPr>
        <p:spPr>
          <a:xfrm>
            <a:off x="4572000" y="34440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Lorem</a:t>
            </a:r>
            <a:r>
              <a:rPr lang="pl-PL" b="1" dirty="0"/>
              <a:t> </a:t>
            </a:r>
            <a:r>
              <a:rPr lang="pl-PL" b="1" dirty="0" err="1"/>
              <a:t>ipsum</a:t>
            </a:r>
            <a:endParaRPr lang="pl-PL" b="1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349042E5-AE45-4D58-A6C5-3694A49F4E9C}"/>
              </a:ext>
            </a:extLst>
          </p:cNvPr>
          <p:cNvSpPr txBox="1"/>
          <p:nvPr userDrawn="1"/>
        </p:nvSpPr>
        <p:spPr>
          <a:xfrm>
            <a:off x="4572000" y="3916870"/>
            <a:ext cx="2362200" cy="11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sz="1600" b="0" dirty="0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747392AA-AE7B-4F1F-888A-77CFFBF81579}"/>
              </a:ext>
            </a:extLst>
          </p:cNvPr>
          <p:cNvSpPr/>
          <p:nvPr userDrawn="1"/>
        </p:nvSpPr>
        <p:spPr>
          <a:xfrm>
            <a:off x="8458200" y="2286000"/>
            <a:ext cx="736092" cy="7360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A431510E-4A9E-4CC0-A9CC-E60A09B1EB71}"/>
              </a:ext>
            </a:extLst>
          </p:cNvPr>
          <p:cNvSpPr/>
          <p:nvPr userDrawn="1"/>
        </p:nvSpPr>
        <p:spPr>
          <a:xfrm>
            <a:off x="8382000" y="2362200"/>
            <a:ext cx="736092" cy="7360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32676F8E-C7FD-4300-ACBA-458277E3F693}"/>
              </a:ext>
            </a:extLst>
          </p:cNvPr>
          <p:cNvSpPr txBox="1"/>
          <p:nvPr userDrawn="1"/>
        </p:nvSpPr>
        <p:spPr>
          <a:xfrm>
            <a:off x="8519922" y="2544615"/>
            <a:ext cx="624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70ED464-9253-4AC1-84E7-2D6332D9A61A}"/>
              </a:ext>
            </a:extLst>
          </p:cNvPr>
          <p:cNvSpPr txBox="1"/>
          <p:nvPr userDrawn="1"/>
        </p:nvSpPr>
        <p:spPr>
          <a:xfrm>
            <a:off x="8382000" y="34440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Lorem</a:t>
            </a:r>
            <a:r>
              <a:rPr lang="pl-PL" b="1" dirty="0"/>
              <a:t> </a:t>
            </a:r>
            <a:r>
              <a:rPr lang="pl-PL" b="1" dirty="0" err="1"/>
              <a:t>ipsum</a:t>
            </a:r>
            <a:endParaRPr lang="pl-PL" b="1" dirty="0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EEDBF896-1A96-491F-B9D1-6E1B4BDEB3BD}"/>
              </a:ext>
            </a:extLst>
          </p:cNvPr>
          <p:cNvSpPr txBox="1"/>
          <p:nvPr userDrawn="1"/>
        </p:nvSpPr>
        <p:spPr>
          <a:xfrm>
            <a:off x="8382000" y="3916870"/>
            <a:ext cx="2362200" cy="11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sz="1600" b="0" dirty="0"/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4B1995EC-EA37-4AC1-968F-C48074EEBDF7}"/>
              </a:ext>
            </a:extLst>
          </p:cNvPr>
          <p:cNvCxnSpPr/>
          <p:nvPr userDrawn="1"/>
        </p:nvCxnSpPr>
        <p:spPr>
          <a:xfrm flipV="1">
            <a:off x="1828800" y="2713892"/>
            <a:ext cx="2514600" cy="16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D275B38A-2081-4FFE-B823-005113790516}"/>
              </a:ext>
            </a:extLst>
          </p:cNvPr>
          <p:cNvCxnSpPr/>
          <p:nvPr userDrawn="1"/>
        </p:nvCxnSpPr>
        <p:spPr>
          <a:xfrm flipV="1">
            <a:off x="5625846" y="2718328"/>
            <a:ext cx="2514600" cy="16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ytuł 1">
            <a:extLst>
              <a:ext uri="{FF2B5EF4-FFF2-40B4-BE49-F238E27FC236}">
                <a16:creationId xmlns:a16="http://schemas.microsoft.com/office/drawing/2014/main" id="{87110D12-4737-44A7-8F42-377D17B85338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1008186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9288010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1008186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2C3BEB63-2A8F-49E6-8F75-D561E16FF7E9}"/>
              </a:ext>
            </a:extLst>
          </p:cNvPr>
          <p:cNvSpPr/>
          <p:nvPr userDrawn="1"/>
        </p:nvSpPr>
        <p:spPr>
          <a:xfrm>
            <a:off x="914400" y="2286000"/>
            <a:ext cx="736092" cy="7360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68961A3-00E2-40EC-9905-B0699536FB28}"/>
              </a:ext>
            </a:extLst>
          </p:cNvPr>
          <p:cNvSpPr/>
          <p:nvPr userDrawn="1"/>
        </p:nvSpPr>
        <p:spPr>
          <a:xfrm>
            <a:off x="838200" y="2362200"/>
            <a:ext cx="736092" cy="7360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36F50E5-C868-4097-80FC-C96118F96134}"/>
              </a:ext>
            </a:extLst>
          </p:cNvPr>
          <p:cNvSpPr txBox="1"/>
          <p:nvPr userDrawn="1"/>
        </p:nvSpPr>
        <p:spPr>
          <a:xfrm>
            <a:off x="976122" y="2544615"/>
            <a:ext cx="624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6225085-E508-4BB1-96A9-972A39DC4DBD}"/>
              </a:ext>
            </a:extLst>
          </p:cNvPr>
          <p:cNvSpPr txBox="1"/>
          <p:nvPr userDrawn="1"/>
        </p:nvSpPr>
        <p:spPr>
          <a:xfrm>
            <a:off x="838200" y="34440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Lorem</a:t>
            </a:r>
            <a:r>
              <a:rPr lang="pl-PL" b="1" dirty="0"/>
              <a:t> </a:t>
            </a:r>
            <a:r>
              <a:rPr lang="pl-PL" b="1" dirty="0" err="1"/>
              <a:t>ipsum</a:t>
            </a:r>
            <a:endParaRPr lang="pl-PL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117E98D-F6E7-47DB-A280-D3B2482979D8}"/>
              </a:ext>
            </a:extLst>
          </p:cNvPr>
          <p:cNvSpPr txBox="1"/>
          <p:nvPr userDrawn="1"/>
        </p:nvSpPr>
        <p:spPr>
          <a:xfrm>
            <a:off x="838200" y="3916870"/>
            <a:ext cx="2362200" cy="1529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endParaRPr lang="pl-PL" sz="16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sz="1600" b="0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409181E6-AA59-4A61-AB8C-D1A204BDD408}"/>
              </a:ext>
            </a:extLst>
          </p:cNvPr>
          <p:cNvSpPr/>
          <p:nvPr userDrawn="1"/>
        </p:nvSpPr>
        <p:spPr>
          <a:xfrm>
            <a:off x="4648200" y="2286000"/>
            <a:ext cx="736092" cy="7360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BF32A5E1-CB30-4326-B3E6-5405520A91F4}"/>
              </a:ext>
            </a:extLst>
          </p:cNvPr>
          <p:cNvSpPr/>
          <p:nvPr userDrawn="1"/>
        </p:nvSpPr>
        <p:spPr>
          <a:xfrm>
            <a:off x="4572000" y="2362200"/>
            <a:ext cx="736092" cy="7360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37B6FB2F-A097-4908-B232-8164EAC4951E}"/>
              </a:ext>
            </a:extLst>
          </p:cNvPr>
          <p:cNvSpPr txBox="1"/>
          <p:nvPr userDrawn="1"/>
        </p:nvSpPr>
        <p:spPr>
          <a:xfrm>
            <a:off x="4709922" y="2544615"/>
            <a:ext cx="624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D882A8B-9D1D-41D9-94E5-8257E2D6477B}"/>
              </a:ext>
            </a:extLst>
          </p:cNvPr>
          <p:cNvSpPr txBox="1"/>
          <p:nvPr userDrawn="1"/>
        </p:nvSpPr>
        <p:spPr>
          <a:xfrm>
            <a:off x="4572000" y="34440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Lorem</a:t>
            </a:r>
            <a:r>
              <a:rPr lang="pl-PL" b="1" dirty="0"/>
              <a:t> </a:t>
            </a:r>
            <a:r>
              <a:rPr lang="pl-PL" b="1" dirty="0" err="1"/>
              <a:t>ipsum</a:t>
            </a:r>
            <a:endParaRPr lang="pl-PL" b="1" dirty="0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747392AA-AE7B-4F1F-888A-77CFFBF81579}"/>
              </a:ext>
            </a:extLst>
          </p:cNvPr>
          <p:cNvSpPr/>
          <p:nvPr userDrawn="1"/>
        </p:nvSpPr>
        <p:spPr>
          <a:xfrm>
            <a:off x="8458200" y="2286000"/>
            <a:ext cx="736092" cy="7360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A431510E-4A9E-4CC0-A9CC-E60A09B1EB71}"/>
              </a:ext>
            </a:extLst>
          </p:cNvPr>
          <p:cNvSpPr/>
          <p:nvPr userDrawn="1"/>
        </p:nvSpPr>
        <p:spPr>
          <a:xfrm>
            <a:off x="8382000" y="2362200"/>
            <a:ext cx="736092" cy="7360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32676F8E-C7FD-4300-ACBA-458277E3F693}"/>
              </a:ext>
            </a:extLst>
          </p:cNvPr>
          <p:cNvSpPr txBox="1"/>
          <p:nvPr userDrawn="1"/>
        </p:nvSpPr>
        <p:spPr>
          <a:xfrm>
            <a:off x="8519922" y="2544615"/>
            <a:ext cx="624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70ED464-9253-4AC1-84E7-2D6332D9A61A}"/>
              </a:ext>
            </a:extLst>
          </p:cNvPr>
          <p:cNvSpPr txBox="1"/>
          <p:nvPr userDrawn="1"/>
        </p:nvSpPr>
        <p:spPr>
          <a:xfrm>
            <a:off x="8382000" y="34440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Lorem</a:t>
            </a:r>
            <a:r>
              <a:rPr lang="pl-PL" b="1" dirty="0"/>
              <a:t> </a:t>
            </a:r>
            <a:r>
              <a:rPr lang="pl-PL" b="1" dirty="0" err="1"/>
              <a:t>ipsum</a:t>
            </a:r>
            <a:endParaRPr lang="pl-PL" b="1" dirty="0"/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4B1995EC-EA37-4AC1-968F-C48074EEBDF7}"/>
              </a:ext>
            </a:extLst>
          </p:cNvPr>
          <p:cNvCxnSpPr/>
          <p:nvPr userDrawn="1"/>
        </p:nvCxnSpPr>
        <p:spPr>
          <a:xfrm flipV="1">
            <a:off x="1828800" y="2713892"/>
            <a:ext cx="2514600" cy="16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D275B38A-2081-4FFE-B823-005113790516}"/>
              </a:ext>
            </a:extLst>
          </p:cNvPr>
          <p:cNvCxnSpPr/>
          <p:nvPr userDrawn="1"/>
        </p:nvCxnSpPr>
        <p:spPr>
          <a:xfrm flipV="1">
            <a:off x="5625846" y="2718328"/>
            <a:ext cx="2514600" cy="16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C154625-824B-4CD4-9937-3EB2D9B7E1A7}"/>
              </a:ext>
            </a:extLst>
          </p:cNvPr>
          <p:cNvSpPr txBox="1"/>
          <p:nvPr userDrawn="1"/>
        </p:nvSpPr>
        <p:spPr>
          <a:xfrm>
            <a:off x="4550493" y="3923009"/>
            <a:ext cx="2362200" cy="152984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endParaRPr lang="pl-PL" sz="16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sz="1600" b="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32A2852-E3D2-4C20-9F43-5BFA4DDD864F}"/>
              </a:ext>
            </a:extLst>
          </p:cNvPr>
          <p:cNvSpPr txBox="1"/>
          <p:nvPr userDrawn="1"/>
        </p:nvSpPr>
        <p:spPr>
          <a:xfrm>
            <a:off x="8382000" y="3916870"/>
            <a:ext cx="2362200" cy="1529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endParaRPr lang="pl-PL" sz="16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sz="1600" b="0" dirty="0"/>
          </a:p>
        </p:txBody>
      </p:sp>
    </p:spTree>
    <p:extLst>
      <p:ext uri="{BB962C8B-B14F-4D97-AF65-F5344CB8AC3E}">
        <p14:creationId xmlns:p14="http://schemas.microsoft.com/office/powerpoint/2010/main" val="107405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:a16="http://schemas.microsoft.com/office/drawing/2014/main" id="{C4AC6E77-9CAB-45C6-AB3C-E453C86DC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009" y="4277496"/>
            <a:ext cx="8176591" cy="1569307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3DF8A047-E12E-47E4-9138-0BB49D7DA8A2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815009" y="2209800"/>
            <a:ext cx="8176591" cy="1907053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lvl="0" algn="l">
              <a:defRPr lang="en-US" sz="4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C3BEB63-2A8F-49E6-8F75-D561E16FF7E9}"/>
              </a:ext>
            </a:extLst>
          </p:cNvPr>
          <p:cNvSpPr/>
          <p:nvPr userDrawn="1"/>
        </p:nvSpPr>
        <p:spPr>
          <a:xfrm>
            <a:off x="914400" y="1548109"/>
            <a:ext cx="1524000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68961A3-00E2-40EC-9905-B0699536FB28}"/>
              </a:ext>
            </a:extLst>
          </p:cNvPr>
          <p:cNvSpPr/>
          <p:nvPr userDrawn="1"/>
        </p:nvSpPr>
        <p:spPr>
          <a:xfrm>
            <a:off x="838200" y="1624309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36F50E5-C868-4097-80FC-C96118F96134}"/>
              </a:ext>
            </a:extLst>
          </p:cNvPr>
          <p:cNvSpPr txBox="1"/>
          <p:nvPr userDrawn="1"/>
        </p:nvSpPr>
        <p:spPr>
          <a:xfrm>
            <a:off x="914400" y="2093921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bg1"/>
                </a:solidFill>
              </a:rPr>
              <a:t>Lorem</a:t>
            </a:r>
            <a:r>
              <a:rPr lang="pl-PL" sz="1600" b="0" dirty="0">
                <a:solidFill>
                  <a:schemeClr val="bg1"/>
                </a:solidFill>
              </a:rPr>
              <a:t> </a:t>
            </a:r>
            <a:r>
              <a:rPr lang="pl-PL" sz="1600" b="0" dirty="0" err="1">
                <a:solidFill>
                  <a:schemeClr val="bg1"/>
                </a:solidFill>
              </a:rPr>
              <a:t>ipsum</a:t>
            </a:r>
            <a:endParaRPr lang="pl-PL" sz="1600" b="0" dirty="0">
              <a:solidFill>
                <a:schemeClr val="bg1"/>
              </a:solidFill>
            </a:endParaRPr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A904E0F9-AFDB-4242-ADA3-97F46533F691}"/>
              </a:ext>
            </a:extLst>
          </p:cNvPr>
          <p:cNvCxnSpPr>
            <a:cxnSpLocks/>
          </p:cNvCxnSpPr>
          <p:nvPr userDrawn="1"/>
        </p:nvCxnSpPr>
        <p:spPr>
          <a:xfrm flipV="1">
            <a:off x="2740276" y="4080616"/>
            <a:ext cx="2003196" cy="7316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087FE264-41CB-4C4A-A499-3640C4A5B2FB}"/>
              </a:ext>
            </a:extLst>
          </p:cNvPr>
          <p:cNvCxnSpPr>
            <a:cxnSpLocks/>
          </p:cNvCxnSpPr>
          <p:nvPr userDrawn="1"/>
        </p:nvCxnSpPr>
        <p:spPr>
          <a:xfrm>
            <a:off x="2781300" y="2667000"/>
            <a:ext cx="1943100" cy="6858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ytuł 1">
            <a:extLst>
              <a:ext uri="{FF2B5EF4-FFF2-40B4-BE49-F238E27FC236}">
                <a16:creationId xmlns:a16="http://schemas.microsoft.com/office/drawing/2014/main" id="{43CAB6E2-F5FC-4D40-BFD4-A203DEB7DFDE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593024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BD3A8EE3-5FAF-494F-BE8D-56536D4E6D21}"/>
              </a:ext>
            </a:extLst>
          </p:cNvPr>
          <p:cNvSpPr/>
          <p:nvPr userDrawn="1"/>
        </p:nvSpPr>
        <p:spPr>
          <a:xfrm>
            <a:off x="5257822" y="2895600"/>
            <a:ext cx="1828778" cy="18287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F8A2A421-272E-4F80-8B76-E5A8C3CE6603}"/>
              </a:ext>
            </a:extLst>
          </p:cNvPr>
          <p:cNvSpPr/>
          <p:nvPr userDrawn="1"/>
        </p:nvSpPr>
        <p:spPr>
          <a:xfrm>
            <a:off x="5181622" y="2971800"/>
            <a:ext cx="1828778" cy="182877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0D40A56-EB5E-4786-985F-B87D606C812F}"/>
              </a:ext>
            </a:extLst>
          </p:cNvPr>
          <p:cNvSpPr txBox="1"/>
          <p:nvPr userDrawn="1"/>
        </p:nvSpPr>
        <p:spPr>
          <a:xfrm>
            <a:off x="5410222" y="3495841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>
                <a:solidFill>
                  <a:schemeClr val="bg1"/>
                </a:solidFill>
              </a:rPr>
              <a:t>Lorem</a:t>
            </a:r>
            <a:r>
              <a:rPr lang="pl-PL" sz="1600" b="1" dirty="0">
                <a:solidFill>
                  <a:schemeClr val="bg1"/>
                </a:solidFill>
              </a:rPr>
              <a:t> </a:t>
            </a:r>
            <a:r>
              <a:rPr lang="pl-PL" sz="1600" b="1" dirty="0" err="1">
                <a:solidFill>
                  <a:schemeClr val="bg1"/>
                </a:solidFill>
              </a:rPr>
              <a:t>ipsum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B44ECA8-7831-40D2-B194-6DEAD87B879F}"/>
              </a:ext>
            </a:extLst>
          </p:cNvPr>
          <p:cNvSpPr/>
          <p:nvPr userDrawn="1"/>
        </p:nvSpPr>
        <p:spPr>
          <a:xfrm>
            <a:off x="914400" y="3757909"/>
            <a:ext cx="1524000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329AE54-EAAF-4F80-B6AF-90D41BFB9735}"/>
              </a:ext>
            </a:extLst>
          </p:cNvPr>
          <p:cNvSpPr/>
          <p:nvPr userDrawn="1"/>
        </p:nvSpPr>
        <p:spPr>
          <a:xfrm>
            <a:off x="838200" y="3834109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0AB4BCA-C322-4CD4-A7EA-F020EE1AF342}"/>
              </a:ext>
            </a:extLst>
          </p:cNvPr>
          <p:cNvSpPr txBox="1"/>
          <p:nvPr userDrawn="1"/>
        </p:nvSpPr>
        <p:spPr>
          <a:xfrm>
            <a:off x="914400" y="4227521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bg1"/>
                </a:solidFill>
              </a:rPr>
              <a:t>Lorem</a:t>
            </a:r>
            <a:r>
              <a:rPr lang="pl-PL" sz="1600" b="0" dirty="0">
                <a:solidFill>
                  <a:schemeClr val="bg1"/>
                </a:solidFill>
              </a:rPr>
              <a:t> </a:t>
            </a:r>
            <a:r>
              <a:rPr lang="pl-PL" sz="1600" b="0" dirty="0" err="1">
                <a:solidFill>
                  <a:schemeClr val="bg1"/>
                </a:solidFill>
              </a:rPr>
              <a:t>ipsum</a:t>
            </a:r>
            <a:endParaRPr lang="pl-PL" sz="1600" b="0" dirty="0">
              <a:solidFill>
                <a:schemeClr val="bg1"/>
              </a:solidFill>
            </a:endParaRP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B0727782-3B84-49DE-BCA1-04B98C5B31F0}"/>
              </a:ext>
            </a:extLst>
          </p:cNvPr>
          <p:cNvSpPr/>
          <p:nvPr userDrawn="1"/>
        </p:nvSpPr>
        <p:spPr>
          <a:xfrm>
            <a:off x="9716278" y="1551973"/>
            <a:ext cx="1524000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DC7823B8-8DE2-4DA7-9000-A40E9EF45942}"/>
              </a:ext>
            </a:extLst>
          </p:cNvPr>
          <p:cNvSpPr/>
          <p:nvPr userDrawn="1"/>
        </p:nvSpPr>
        <p:spPr>
          <a:xfrm>
            <a:off x="9640078" y="1628173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8E7FD20-9B5D-442C-87E6-C01F04622598}"/>
              </a:ext>
            </a:extLst>
          </p:cNvPr>
          <p:cNvSpPr txBox="1"/>
          <p:nvPr userDrawn="1"/>
        </p:nvSpPr>
        <p:spPr>
          <a:xfrm>
            <a:off x="9716278" y="2097785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bg1"/>
                </a:solidFill>
              </a:rPr>
              <a:t>Lorem</a:t>
            </a:r>
            <a:r>
              <a:rPr lang="pl-PL" sz="1600" b="0" dirty="0">
                <a:solidFill>
                  <a:schemeClr val="bg1"/>
                </a:solidFill>
              </a:rPr>
              <a:t> </a:t>
            </a:r>
            <a:r>
              <a:rPr lang="pl-PL" sz="1600" b="0" dirty="0" err="1">
                <a:solidFill>
                  <a:schemeClr val="bg1"/>
                </a:solidFill>
              </a:rPr>
              <a:t>ipsum</a:t>
            </a:r>
            <a:endParaRPr lang="pl-PL" sz="1600" b="0" dirty="0">
              <a:solidFill>
                <a:schemeClr val="bg1"/>
              </a:solidFill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41804327-CF09-4846-BA5C-5F3E645005AD}"/>
              </a:ext>
            </a:extLst>
          </p:cNvPr>
          <p:cNvSpPr/>
          <p:nvPr userDrawn="1"/>
        </p:nvSpPr>
        <p:spPr>
          <a:xfrm>
            <a:off x="9716278" y="3761773"/>
            <a:ext cx="1524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17692142-C0C6-4D7B-A800-7045BCA1F0B2}"/>
              </a:ext>
            </a:extLst>
          </p:cNvPr>
          <p:cNvSpPr/>
          <p:nvPr userDrawn="1"/>
        </p:nvSpPr>
        <p:spPr>
          <a:xfrm>
            <a:off x="9640078" y="3837973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E48AC2B9-9BA1-4730-B638-F615D1129682}"/>
              </a:ext>
            </a:extLst>
          </p:cNvPr>
          <p:cNvSpPr txBox="1"/>
          <p:nvPr userDrawn="1"/>
        </p:nvSpPr>
        <p:spPr>
          <a:xfrm>
            <a:off x="9716278" y="4231385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bg1"/>
                </a:solidFill>
              </a:rPr>
              <a:t>Lorem</a:t>
            </a:r>
            <a:r>
              <a:rPr lang="pl-PL" sz="1600" b="0" dirty="0">
                <a:solidFill>
                  <a:schemeClr val="bg1"/>
                </a:solidFill>
              </a:rPr>
              <a:t> </a:t>
            </a:r>
            <a:r>
              <a:rPr lang="pl-PL" sz="1600" b="0" dirty="0" err="1">
                <a:solidFill>
                  <a:schemeClr val="bg1"/>
                </a:solidFill>
              </a:rPr>
              <a:t>ipsum</a:t>
            </a:r>
            <a:endParaRPr lang="pl-PL" sz="1600" b="0" dirty="0">
              <a:solidFill>
                <a:schemeClr val="bg1"/>
              </a:solidFill>
            </a:endParaRPr>
          </a:p>
        </p:txBody>
      </p:sp>
      <p:cxnSp>
        <p:nvCxnSpPr>
          <p:cNvPr id="43" name="Łącznik prosty ze strzałką 42">
            <a:extLst>
              <a:ext uri="{FF2B5EF4-FFF2-40B4-BE49-F238E27FC236}">
                <a16:creationId xmlns:a16="http://schemas.microsoft.com/office/drawing/2014/main" id="{9416032B-FE7F-4768-8C51-9242E17B1A5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295283" y="4128023"/>
            <a:ext cx="1983712" cy="76586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>
            <a:extLst>
              <a:ext uri="{FF2B5EF4-FFF2-40B4-BE49-F238E27FC236}">
                <a16:creationId xmlns:a16="http://schemas.microsoft.com/office/drawing/2014/main" id="{5687316D-27C1-4476-ACA0-1DEA728038E6}"/>
              </a:ext>
            </a:extLst>
          </p:cNvPr>
          <p:cNvCxnSpPr>
            <a:cxnSpLocks/>
          </p:cNvCxnSpPr>
          <p:nvPr userDrawn="1"/>
        </p:nvCxnSpPr>
        <p:spPr>
          <a:xfrm flipH="1">
            <a:off x="7315372" y="2523151"/>
            <a:ext cx="1859902" cy="74489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559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A68961A3-00E2-40EC-9905-B0699536FB28}"/>
              </a:ext>
            </a:extLst>
          </p:cNvPr>
          <p:cNvSpPr/>
          <p:nvPr userDrawn="1"/>
        </p:nvSpPr>
        <p:spPr>
          <a:xfrm>
            <a:off x="838200" y="1624309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36F50E5-C868-4097-80FC-C96118F96134}"/>
              </a:ext>
            </a:extLst>
          </p:cNvPr>
          <p:cNvSpPr txBox="1"/>
          <p:nvPr userDrawn="1"/>
        </p:nvSpPr>
        <p:spPr>
          <a:xfrm>
            <a:off x="914400" y="2093921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tx1"/>
                </a:solidFill>
              </a:rPr>
              <a:t>Lorem</a:t>
            </a:r>
            <a:r>
              <a:rPr lang="pl-PL" sz="1600" b="0" dirty="0">
                <a:solidFill>
                  <a:schemeClr val="tx1"/>
                </a:solidFill>
              </a:rPr>
              <a:t> </a:t>
            </a:r>
            <a:r>
              <a:rPr lang="pl-PL" sz="1600" b="0" dirty="0" err="1">
                <a:solidFill>
                  <a:schemeClr val="tx1"/>
                </a:solidFill>
              </a:rPr>
              <a:t>ipsum</a:t>
            </a:r>
            <a:endParaRPr lang="pl-PL" sz="1600" b="0" dirty="0">
              <a:solidFill>
                <a:schemeClr val="tx1"/>
              </a:solidFill>
            </a:endParaRPr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A904E0F9-AFDB-4242-ADA3-97F46533F691}"/>
              </a:ext>
            </a:extLst>
          </p:cNvPr>
          <p:cNvCxnSpPr>
            <a:cxnSpLocks/>
          </p:cNvCxnSpPr>
          <p:nvPr userDrawn="1"/>
        </p:nvCxnSpPr>
        <p:spPr>
          <a:xfrm flipV="1">
            <a:off x="2740276" y="4080616"/>
            <a:ext cx="2003196" cy="7316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087FE264-41CB-4C4A-A499-3640C4A5B2FB}"/>
              </a:ext>
            </a:extLst>
          </p:cNvPr>
          <p:cNvCxnSpPr>
            <a:cxnSpLocks/>
          </p:cNvCxnSpPr>
          <p:nvPr userDrawn="1"/>
        </p:nvCxnSpPr>
        <p:spPr>
          <a:xfrm>
            <a:off x="2781300" y="2667000"/>
            <a:ext cx="1943100" cy="6858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ytuł 1">
            <a:extLst>
              <a:ext uri="{FF2B5EF4-FFF2-40B4-BE49-F238E27FC236}">
                <a16:creationId xmlns:a16="http://schemas.microsoft.com/office/drawing/2014/main" id="{43CAB6E2-F5FC-4D40-BFD4-A203DEB7DFDE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593024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BD3A8EE3-5FAF-494F-BE8D-56536D4E6D21}"/>
              </a:ext>
            </a:extLst>
          </p:cNvPr>
          <p:cNvSpPr/>
          <p:nvPr userDrawn="1"/>
        </p:nvSpPr>
        <p:spPr>
          <a:xfrm>
            <a:off x="5257822" y="2895600"/>
            <a:ext cx="1828778" cy="18287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F8A2A421-272E-4F80-8B76-E5A8C3CE6603}"/>
              </a:ext>
            </a:extLst>
          </p:cNvPr>
          <p:cNvSpPr/>
          <p:nvPr userDrawn="1"/>
        </p:nvSpPr>
        <p:spPr>
          <a:xfrm>
            <a:off x="5181622" y="2971800"/>
            <a:ext cx="1828778" cy="182877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0D40A56-EB5E-4786-985F-B87D606C812F}"/>
              </a:ext>
            </a:extLst>
          </p:cNvPr>
          <p:cNvSpPr txBox="1"/>
          <p:nvPr userDrawn="1"/>
        </p:nvSpPr>
        <p:spPr>
          <a:xfrm>
            <a:off x="5410222" y="3495841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>
                <a:solidFill>
                  <a:schemeClr val="bg1"/>
                </a:solidFill>
              </a:rPr>
              <a:t>Lorem</a:t>
            </a:r>
            <a:r>
              <a:rPr lang="pl-PL" sz="1600" b="1" dirty="0">
                <a:solidFill>
                  <a:schemeClr val="bg1"/>
                </a:solidFill>
              </a:rPr>
              <a:t> </a:t>
            </a:r>
            <a:r>
              <a:rPr lang="pl-PL" sz="1600" b="1" dirty="0" err="1">
                <a:solidFill>
                  <a:schemeClr val="bg1"/>
                </a:solidFill>
              </a:rPr>
              <a:t>ipsum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329AE54-EAAF-4F80-B6AF-90D41BFB9735}"/>
              </a:ext>
            </a:extLst>
          </p:cNvPr>
          <p:cNvSpPr/>
          <p:nvPr userDrawn="1"/>
        </p:nvSpPr>
        <p:spPr>
          <a:xfrm>
            <a:off x="838200" y="3834109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0AB4BCA-C322-4CD4-A7EA-F020EE1AF342}"/>
              </a:ext>
            </a:extLst>
          </p:cNvPr>
          <p:cNvSpPr txBox="1"/>
          <p:nvPr userDrawn="1"/>
        </p:nvSpPr>
        <p:spPr>
          <a:xfrm>
            <a:off x="914400" y="4227521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tx1"/>
                </a:solidFill>
              </a:rPr>
              <a:t>Lorem</a:t>
            </a:r>
            <a:r>
              <a:rPr lang="pl-PL" sz="1600" b="0" dirty="0">
                <a:solidFill>
                  <a:schemeClr val="tx1"/>
                </a:solidFill>
              </a:rPr>
              <a:t> </a:t>
            </a:r>
            <a:r>
              <a:rPr lang="pl-PL" sz="1600" b="0" dirty="0" err="1">
                <a:solidFill>
                  <a:schemeClr val="tx1"/>
                </a:solidFill>
              </a:rPr>
              <a:t>ipsum</a:t>
            </a:r>
            <a:endParaRPr lang="pl-PL" sz="1600" b="0" dirty="0">
              <a:solidFill>
                <a:schemeClr val="tx1"/>
              </a:solidFill>
            </a:endParaRP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DC7823B8-8DE2-4DA7-9000-A40E9EF45942}"/>
              </a:ext>
            </a:extLst>
          </p:cNvPr>
          <p:cNvSpPr/>
          <p:nvPr userDrawn="1"/>
        </p:nvSpPr>
        <p:spPr>
          <a:xfrm>
            <a:off x="9640078" y="1628173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8E7FD20-9B5D-442C-87E6-C01F04622598}"/>
              </a:ext>
            </a:extLst>
          </p:cNvPr>
          <p:cNvSpPr txBox="1"/>
          <p:nvPr userDrawn="1"/>
        </p:nvSpPr>
        <p:spPr>
          <a:xfrm>
            <a:off x="9716278" y="2097785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tx1"/>
                </a:solidFill>
              </a:rPr>
              <a:t>Lorem</a:t>
            </a:r>
            <a:r>
              <a:rPr lang="pl-PL" sz="1600" b="0" dirty="0">
                <a:solidFill>
                  <a:schemeClr val="tx1"/>
                </a:solidFill>
              </a:rPr>
              <a:t> </a:t>
            </a:r>
            <a:r>
              <a:rPr lang="pl-PL" sz="1600" b="0" dirty="0" err="1">
                <a:solidFill>
                  <a:schemeClr val="tx1"/>
                </a:solidFill>
              </a:rPr>
              <a:t>ipsum</a:t>
            </a:r>
            <a:endParaRPr lang="pl-PL" sz="1600" b="0" dirty="0">
              <a:solidFill>
                <a:schemeClr val="tx1"/>
              </a:solidFill>
            </a:endParaRP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17692142-C0C6-4D7B-A800-7045BCA1F0B2}"/>
              </a:ext>
            </a:extLst>
          </p:cNvPr>
          <p:cNvSpPr/>
          <p:nvPr userDrawn="1"/>
        </p:nvSpPr>
        <p:spPr>
          <a:xfrm>
            <a:off x="9640078" y="3837973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E48AC2B9-9BA1-4730-B638-F615D1129682}"/>
              </a:ext>
            </a:extLst>
          </p:cNvPr>
          <p:cNvSpPr txBox="1"/>
          <p:nvPr userDrawn="1"/>
        </p:nvSpPr>
        <p:spPr>
          <a:xfrm>
            <a:off x="9716278" y="4231385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tx1"/>
                </a:solidFill>
              </a:rPr>
              <a:t>Lorem</a:t>
            </a:r>
            <a:r>
              <a:rPr lang="pl-PL" sz="1600" b="0" dirty="0">
                <a:solidFill>
                  <a:schemeClr val="tx1"/>
                </a:solidFill>
              </a:rPr>
              <a:t> </a:t>
            </a:r>
            <a:r>
              <a:rPr lang="pl-PL" sz="1600" b="0" dirty="0" err="1">
                <a:solidFill>
                  <a:schemeClr val="tx1"/>
                </a:solidFill>
              </a:rPr>
              <a:t>ipsum</a:t>
            </a:r>
            <a:endParaRPr lang="pl-PL" sz="1600" b="0" dirty="0">
              <a:solidFill>
                <a:schemeClr val="tx1"/>
              </a:solidFill>
            </a:endParaRPr>
          </a:p>
        </p:txBody>
      </p:sp>
      <p:cxnSp>
        <p:nvCxnSpPr>
          <p:cNvPr id="43" name="Łącznik prosty ze strzałką 42">
            <a:extLst>
              <a:ext uri="{FF2B5EF4-FFF2-40B4-BE49-F238E27FC236}">
                <a16:creationId xmlns:a16="http://schemas.microsoft.com/office/drawing/2014/main" id="{9416032B-FE7F-4768-8C51-9242E17B1A5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295283" y="4128023"/>
            <a:ext cx="1983712" cy="76586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>
            <a:extLst>
              <a:ext uri="{FF2B5EF4-FFF2-40B4-BE49-F238E27FC236}">
                <a16:creationId xmlns:a16="http://schemas.microsoft.com/office/drawing/2014/main" id="{5687316D-27C1-4476-ACA0-1DEA728038E6}"/>
              </a:ext>
            </a:extLst>
          </p:cNvPr>
          <p:cNvCxnSpPr>
            <a:cxnSpLocks/>
          </p:cNvCxnSpPr>
          <p:nvPr userDrawn="1"/>
        </p:nvCxnSpPr>
        <p:spPr>
          <a:xfrm flipH="1">
            <a:off x="7315372" y="2523151"/>
            <a:ext cx="1859902" cy="74489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249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10"/>
          </p:nvPr>
        </p:nvSpPr>
        <p:spPr>
          <a:xfrm>
            <a:off x="815008" y="928462"/>
            <a:ext cx="6881192" cy="2127455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lvl="0" algn="l">
              <a:defRPr lang="en-US" sz="4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nagłówek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1"/>
          </p:nvPr>
        </p:nvSpPr>
        <p:spPr>
          <a:xfrm>
            <a:off x="2504048" y="3429001"/>
            <a:ext cx="5192152" cy="15240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lvl="0" indent="0" algn="l">
              <a:buNone/>
              <a:defRPr lang="en-US" sz="2000" b="0" i="0" dirty="0">
                <a:solidFill>
                  <a:schemeClr val="tx1"/>
                </a:solidFill>
                <a:latin typeface="+mn-lt"/>
              </a:defRPr>
            </a:lvl1pPr>
            <a:lvl2pPr marL="457200" lvl="1" indent="0" algn="ctr">
              <a:buNone/>
              <a:defRPr lang="en-US" sz="2000" dirty="0"/>
            </a:lvl2pPr>
            <a:lvl3pPr marL="914400" lvl="2" indent="0" algn="ctr">
              <a:buNone/>
              <a:defRPr lang="en-US" sz="1800" dirty="0"/>
            </a:lvl3pPr>
            <a:lvl4pPr marL="1371600" lvl="3" indent="0" algn="ctr">
              <a:buNone/>
              <a:defRPr lang="en-US" sz="1600" dirty="0"/>
            </a:lvl4pPr>
            <a:lvl5pPr marL="1828800" lvl="4" indent="0" algn="ctr">
              <a:buNone/>
              <a:defRPr lang="en-US" sz="1600" dirty="0"/>
            </a:lvl5pPr>
            <a:lvl6pPr marL="2286000" lvl="5" indent="0" algn="ctr">
              <a:buNone/>
              <a:defRPr lang="en-US" sz="1600" dirty="0"/>
            </a:lvl6pPr>
            <a:lvl7pPr marL="2743200" lvl="6" indent="0" algn="ctr">
              <a:buNone/>
              <a:defRPr lang="en-US" sz="1600" dirty="0"/>
            </a:lvl7pPr>
            <a:lvl8pPr marL="3200400" lvl="7" indent="0" algn="ctr">
              <a:buNone/>
              <a:defRPr lang="en-US" sz="1600" dirty="0"/>
            </a:lvl8pPr>
            <a:lvl9pPr marL="3657600" lvl="8" indent="0" algn="ctr">
              <a:buNone/>
              <a:defRPr lang="en-US" sz="1600" dirty="0"/>
            </a:lvl9pPr>
          </a:lstStyle>
          <a:p>
            <a:r>
              <a:rPr lang="en-US" dirty="0"/>
              <a:t>Kliknij, aby dodać dane</a:t>
            </a:r>
          </a:p>
        </p:txBody>
      </p:sp>
    </p:spTree>
    <p:extLst>
      <p:ext uri="{BB962C8B-B14F-4D97-AF65-F5344CB8AC3E}">
        <p14:creationId xmlns:p14="http://schemas.microsoft.com/office/powerpoint/2010/main" val="415102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:a16="http://schemas.microsoft.com/office/drawing/2014/main" id="{9126A8AF-6166-46A0-8DCB-5ECDD79F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009" y="4277496"/>
            <a:ext cx="8176591" cy="1569307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839EF212-A216-493C-B428-1D5E96AEA9E9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815009" y="2209800"/>
            <a:ext cx="8176591" cy="1907053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lvl="0" algn="l">
              <a:defRPr lang="en-US" sz="4000" b="1" i="0" dirty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:a16="http://schemas.microsoft.com/office/drawing/2014/main" id="{89A93D28-10AD-4F8C-B378-D140F8C29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009" y="4277496"/>
            <a:ext cx="8176591" cy="1569307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3979EC7-1E94-4CF8-9FFE-7E2F5D90B712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815009" y="2057400"/>
            <a:ext cx="8176591" cy="2059453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lvl="0" algn="l">
              <a:defRPr lang="en-US" sz="4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1008186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ymbol zastępczy tekstu 11">
            <a:extLst>
              <a:ext uri="{FF2B5EF4-FFF2-40B4-BE49-F238E27FC236}">
                <a16:creationId xmlns:a16="http://schemas.microsoft.com/office/drawing/2014/main" id="{D27E5A30-8C75-B848-B23A-B7F12A4E55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17077"/>
            <a:ext cx="10515600" cy="38979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1008186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4F352AD2-7E2F-4BF3-AC64-26C07AEED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84445"/>
              </p:ext>
            </p:extLst>
          </p:nvPr>
        </p:nvGraphicFramePr>
        <p:xfrm>
          <a:off x="838200" y="2133600"/>
          <a:ext cx="10515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1936796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88755392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70879114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r>
                        <a:rPr lang="pl-PL" dirty="0" err="1"/>
                        <a:t>Lorem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ipsum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Lorem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ipsum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Lorem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ipsum</a:t>
                      </a:r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421546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534205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59415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991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47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D32D3183-C768-0242-8052-96BE8A644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214"/>
            <a:ext cx="10515600" cy="654149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20EA7ADF-AC53-CA4F-9EE5-38B19BE6A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64568"/>
            <a:ext cx="10515600" cy="548639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8" name="Symbol zastępczy tekstu 11">
            <a:extLst>
              <a:ext uri="{FF2B5EF4-FFF2-40B4-BE49-F238E27FC236}">
                <a16:creationId xmlns:a16="http://schemas.microsoft.com/office/drawing/2014/main" id="{4534535E-69F7-431D-9855-87539FD94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09799"/>
            <a:ext cx="10515600" cy="35052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Kliknij, aby edytować style wzorca tekstu</a:t>
            </a:r>
          </a:p>
          <a:p>
            <a:pPr lvl="1"/>
            <a:r>
              <a:rPr lang="en-US" dirty="0"/>
              <a:t>Drugi poziom</a:t>
            </a:r>
          </a:p>
          <a:p>
            <a:pPr lvl="2"/>
            <a:r>
              <a:rPr lang="en-US" dirty="0"/>
              <a:t>Trzeci poziom</a:t>
            </a:r>
          </a:p>
          <a:p>
            <a:pPr lvl="3"/>
            <a:r>
              <a:rPr lang="en-US" dirty="0"/>
              <a:t>Czwarty poziom</a:t>
            </a:r>
          </a:p>
          <a:p>
            <a:pPr lvl="4"/>
            <a:r>
              <a:rPr lang="en-US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8DC3D-1746-9041-BF03-DCE767118C91}" type="datetime4">
              <a:rPr lang="pl-PL" smtClean="0"/>
              <a:t>21 lutego 2023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4B683-E750-4807-BD28-D2C14564A8E5}" type="slidenum"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3" r:id="rId14"/>
    <p:sldLayoutId id="2147483668" r:id="rId15"/>
    <p:sldLayoutId id="2147483664" r:id="rId16"/>
    <p:sldLayoutId id="2147483665" r:id="rId17"/>
    <p:sldLayoutId id="2147483666" r:id="rId18"/>
    <p:sldLayoutId id="2147483667" r:id="rId19"/>
    <p:sldLayoutId id="2147483659" r:id="rId20"/>
    <p:sldLayoutId id="2147483669" r:id="rId21"/>
    <p:sldLayoutId id="2147483670" r:id="rId22"/>
  </p:sldLayoutIdLst>
  <p:hf sldNum="0" hdr="0" ftr="0"/>
  <p:txStyles>
    <p:titleStyle>
      <a:lvl1pPr lvl="0" algn="l" rtl="0" eaLnBrk="1" hangingPunct="1">
        <a:lnSpc>
          <a:spcPct val="90000"/>
        </a:lnSpc>
        <a:spcBef>
          <a:spcPct val="0"/>
        </a:spcBef>
        <a:buNone/>
        <a:defRPr lang="en-US" sz="4400" dirty="0">
          <a:solidFill>
            <a:schemeClr val="tx1"/>
          </a:solidFill>
          <a:latin typeface="+mj-lt"/>
        </a:defRPr>
      </a:lvl1pPr>
    </p:titleStyle>
    <p:bodyStyle>
      <a:lvl1pPr marL="228600" lvl="0" indent="-228600" algn="l" rtl="0" eaLnBrk="1" hangingPunct="1">
        <a:lnSpc>
          <a:spcPct val="90000"/>
        </a:lnSpc>
        <a:spcBef>
          <a:spcPts val="1000"/>
        </a:spcBef>
        <a:buFont typeface="Arial"/>
        <a:buChar char="•"/>
        <a:defRPr lang="en-US" sz="2800" dirty="0">
          <a:solidFill>
            <a:schemeClr val="tx1"/>
          </a:solidFill>
          <a:latin typeface="+mn-lt"/>
        </a:defRPr>
      </a:lvl1pPr>
      <a:lvl2pPr marL="685800" lvl="1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lang="en-US" sz="2400" dirty="0">
          <a:solidFill>
            <a:schemeClr val="tx1"/>
          </a:solidFill>
          <a:latin typeface="+mn-lt"/>
        </a:defRPr>
      </a:lvl2pPr>
      <a:lvl3pPr marL="1143000" lvl="2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lang="en-US" sz="2000" dirty="0">
          <a:solidFill>
            <a:schemeClr val="tx1"/>
          </a:solidFill>
          <a:latin typeface="+mn-lt"/>
        </a:defRPr>
      </a:lvl3pPr>
      <a:lvl4pPr marL="1600200" lvl="3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4pPr>
      <a:lvl5pPr marL="2057400" lvl="4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5pPr>
      <a:lvl6pPr marL="2514600" lvl="5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6pPr>
      <a:lvl7pPr marL="2971800" lvl="6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7pPr>
      <a:lvl8pPr marL="3429000" lvl="7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8pPr>
      <a:lvl9pPr marL="3886200" lvl="8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9pPr>
    </p:bodyStyle>
    <p:otherStyle>
      <a:lvl1pPr lvl="0" algn="l" rtl="0" eaLnBrk="1" hangingPunct="1">
        <a:defRPr lang="en-US" sz="1800" dirty="0">
          <a:solidFill>
            <a:schemeClr val="tx1"/>
          </a:solidFill>
          <a:latin typeface="+mn-lt"/>
        </a:defRPr>
      </a:lvl1pPr>
      <a:lvl2pPr marL="457200" lvl="1" algn="l" rtl="0" eaLnBrk="1" hangingPunct="1">
        <a:defRPr lang="en-US" sz="1800" dirty="0">
          <a:solidFill>
            <a:schemeClr val="tx1"/>
          </a:solidFill>
          <a:latin typeface="+mn-lt"/>
        </a:defRPr>
      </a:lvl2pPr>
      <a:lvl3pPr marL="914400" lvl="2" algn="l" rtl="0" eaLnBrk="1" hangingPunct="1">
        <a:defRPr lang="en-US" sz="1800" dirty="0">
          <a:solidFill>
            <a:schemeClr val="tx1"/>
          </a:solidFill>
          <a:latin typeface="+mn-lt"/>
        </a:defRPr>
      </a:lvl3pPr>
      <a:lvl4pPr marL="1371600" lvl="3" algn="l" rtl="0" eaLnBrk="1" hangingPunct="1">
        <a:defRPr lang="en-US" sz="1800" dirty="0">
          <a:solidFill>
            <a:schemeClr val="tx1"/>
          </a:solidFill>
          <a:latin typeface="+mn-lt"/>
        </a:defRPr>
      </a:lvl4pPr>
      <a:lvl5pPr marL="1828800" lvl="4" algn="l" rtl="0" eaLnBrk="1" hangingPunct="1">
        <a:defRPr lang="en-US" sz="1800" dirty="0">
          <a:solidFill>
            <a:schemeClr val="tx1"/>
          </a:solidFill>
          <a:latin typeface="+mn-lt"/>
        </a:defRPr>
      </a:lvl5pPr>
      <a:lvl6pPr marL="2286000" lvl="5" algn="l" rtl="0" eaLnBrk="1" hangingPunct="1">
        <a:defRPr lang="en-US" sz="1800" dirty="0">
          <a:solidFill>
            <a:schemeClr val="tx1"/>
          </a:solidFill>
          <a:latin typeface="+mn-lt"/>
        </a:defRPr>
      </a:lvl6pPr>
      <a:lvl7pPr marL="2743200" lvl="6" algn="l" rtl="0" eaLnBrk="1" hangingPunct="1">
        <a:defRPr lang="en-US" sz="1800" dirty="0">
          <a:solidFill>
            <a:schemeClr val="tx1"/>
          </a:solidFill>
          <a:latin typeface="+mn-lt"/>
        </a:defRPr>
      </a:lvl7pPr>
      <a:lvl8pPr marL="3200400" lvl="7" algn="l" rtl="0" eaLnBrk="1" hangingPunct="1">
        <a:defRPr lang="en-US" sz="1800" dirty="0">
          <a:solidFill>
            <a:schemeClr val="tx1"/>
          </a:solidFill>
          <a:latin typeface="+mn-lt"/>
        </a:defRPr>
      </a:lvl8pPr>
      <a:lvl9pPr marL="3657600" lvl="8" algn="l" rtl="0" eaLnBrk="1" hangingPunct="1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Kliknij, aby edytować style wzorca tekstu</a:t>
            </a:r>
          </a:p>
          <a:p>
            <a:pPr lvl="1"/>
            <a:r>
              <a:rPr lang="en-US" dirty="0"/>
              <a:t>Drugi poziom</a:t>
            </a:r>
          </a:p>
          <a:p>
            <a:pPr lvl="2"/>
            <a:r>
              <a:rPr lang="en-US" dirty="0"/>
              <a:t>Trzeci poziom</a:t>
            </a:r>
          </a:p>
          <a:p>
            <a:pPr lvl="3"/>
            <a:r>
              <a:rPr lang="en-US" dirty="0"/>
              <a:t>Czwarty poziom</a:t>
            </a:r>
          </a:p>
          <a:p>
            <a:pPr lvl="4"/>
            <a:r>
              <a:rPr lang="en-US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8DC3D-1746-9041-BF03-DCE767118C91}" type="datetime4">
              <a:rPr lang="pl-PL" smtClean="0"/>
              <a:t>21 lutego 2023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4B683-E750-4807-BD28-D2C14564A8E5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3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hf sldNum="0" hdr="0" ftr="0"/>
  <p:txStyles>
    <p:titleStyle>
      <a:lvl1pPr lvl="0" algn="l" rtl="0">
        <a:lnSpc>
          <a:spcPct val="90000"/>
        </a:lnSpc>
        <a:spcBef>
          <a:spcPct val="0"/>
        </a:spcBef>
        <a:buNone/>
        <a:defRPr lang="en-US" sz="4400" dirty="0">
          <a:solidFill>
            <a:schemeClr val="tx1"/>
          </a:solidFill>
          <a:latin typeface="+mj-lt"/>
        </a:defRPr>
      </a:lvl1pPr>
    </p:titleStyle>
    <p:bodyStyle>
      <a:lvl1pPr marL="228600" lvl="0" indent="-228600" algn="l" rtl="0">
        <a:lnSpc>
          <a:spcPct val="90000"/>
        </a:lnSpc>
        <a:spcBef>
          <a:spcPts val="1000"/>
        </a:spcBef>
        <a:buFont typeface="Arial"/>
        <a:buChar char="•"/>
        <a:defRPr lang="en-US" sz="2800" dirty="0">
          <a:solidFill>
            <a:schemeClr val="tx1"/>
          </a:solidFill>
          <a:latin typeface="+mn-lt"/>
        </a:defRPr>
      </a:lvl1pPr>
      <a:lvl2pPr marL="685800" lvl="1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2400" dirty="0">
          <a:solidFill>
            <a:schemeClr val="tx1"/>
          </a:solidFill>
          <a:latin typeface="+mn-lt"/>
        </a:defRPr>
      </a:lvl2pPr>
      <a:lvl3pPr marL="1143000" lvl="2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2000" dirty="0">
          <a:solidFill>
            <a:schemeClr val="tx1"/>
          </a:solidFill>
          <a:latin typeface="+mn-lt"/>
        </a:defRPr>
      </a:lvl3pPr>
      <a:lvl4pPr marL="1600200" lvl="3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4pPr>
      <a:lvl5pPr marL="2057400" lvl="4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5pPr>
      <a:lvl6pPr marL="2514600" lvl="5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6pPr>
      <a:lvl7pPr marL="2971800" lvl="6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7pPr>
      <a:lvl8pPr marL="3429000" lvl="7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8pPr>
      <a:lvl9pPr marL="3886200" lvl="8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9pPr>
    </p:bodyStyle>
    <p:otherStyle>
      <a:lvl1pPr lvl="0" algn="l" rtl="0">
        <a:defRPr lang="en-US" sz="1800" dirty="0">
          <a:solidFill>
            <a:schemeClr val="tx1"/>
          </a:solidFill>
          <a:latin typeface="+mn-lt"/>
        </a:defRPr>
      </a:lvl1pPr>
      <a:lvl2pPr marL="457200" lvl="1" algn="l" rtl="0">
        <a:defRPr lang="en-US" sz="1800" dirty="0">
          <a:solidFill>
            <a:schemeClr val="tx1"/>
          </a:solidFill>
          <a:latin typeface="+mn-lt"/>
        </a:defRPr>
      </a:lvl2pPr>
      <a:lvl3pPr marL="914400" lvl="2" algn="l" rtl="0">
        <a:defRPr lang="en-US" sz="1800" dirty="0">
          <a:solidFill>
            <a:schemeClr val="tx1"/>
          </a:solidFill>
          <a:latin typeface="+mn-lt"/>
        </a:defRPr>
      </a:lvl3pPr>
      <a:lvl4pPr marL="1371600" lvl="3" algn="l" rtl="0">
        <a:defRPr lang="en-US" sz="1800" dirty="0">
          <a:solidFill>
            <a:schemeClr val="tx1"/>
          </a:solidFill>
          <a:latin typeface="+mn-lt"/>
        </a:defRPr>
      </a:lvl4pPr>
      <a:lvl5pPr marL="1828800" lvl="4" algn="l" rtl="0">
        <a:defRPr lang="en-US" sz="1800" dirty="0">
          <a:solidFill>
            <a:schemeClr val="tx1"/>
          </a:solidFill>
          <a:latin typeface="+mn-lt"/>
        </a:defRPr>
      </a:lvl5pPr>
      <a:lvl6pPr marL="2286000" lvl="5" algn="l" rtl="0">
        <a:defRPr lang="en-US" sz="1800" dirty="0">
          <a:solidFill>
            <a:schemeClr val="tx1"/>
          </a:solidFill>
          <a:latin typeface="+mn-lt"/>
        </a:defRPr>
      </a:lvl6pPr>
      <a:lvl7pPr marL="2743200" lvl="6" algn="l" rtl="0">
        <a:defRPr lang="en-US" sz="1800" dirty="0">
          <a:solidFill>
            <a:schemeClr val="tx1"/>
          </a:solidFill>
          <a:latin typeface="+mn-lt"/>
        </a:defRPr>
      </a:lvl7pPr>
      <a:lvl8pPr marL="3200400" lvl="7" algn="l" rtl="0">
        <a:defRPr lang="en-US" sz="1800" dirty="0">
          <a:solidFill>
            <a:schemeClr val="tx1"/>
          </a:solidFill>
          <a:latin typeface="+mn-lt"/>
        </a:defRPr>
      </a:lvl8pPr>
      <a:lvl9pPr marL="3657600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k.kopron@argenta.com.pl" TargetMode="Externa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1121" y="0"/>
            <a:ext cx="3480878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339" y="1295400"/>
            <a:ext cx="2625852" cy="6004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61" y="2362961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28575">
            <a:solidFill>
              <a:srgbClr val="C70F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2">
            <a:extLst>
              <a:ext uri="{FF2B5EF4-FFF2-40B4-BE49-F238E27FC236}">
                <a16:creationId xmlns:a16="http://schemas.microsoft.com/office/drawing/2014/main" id="{C0579572-811D-4E02-B65A-B915868D2B5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648203"/>
            <a:ext cx="3162300" cy="144208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9DC0031-0CC8-AB52-E689-6A3AE78E0ECB}"/>
              </a:ext>
            </a:extLst>
          </p:cNvPr>
          <p:cNvSpPr txBox="1"/>
          <p:nvPr/>
        </p:nvSpPr>
        <p:spPr>
          <a:xfrm>
            <a:off x="1088883" y="2608824"/>
            <a:ext cx="5800190" cy="148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>
                <a:solidFill>
                  <a:schemeClr val="accent1"/>
                </a:solidFill>
                <a:latin typeface="+mj-lt"/>
              </a:rPr>
              <a:t>Szybka diagnostyka CRP w Twoim gabinecie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23850" y="900874"/>
            <a:ext cx="4716780" cy="4716780"/>
            <a:chOff x="6423850" y="900874"/>
            <a:chExt cx="4716780" cy="471678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2237" y="1396583"/>
              <a:ext cx="2094666" cy="18367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1563" y="2974847"/>
              <a:ext cx="3116579" cy="260908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 idx="10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45" dirty="0">
                <a:cs typeface="Arial" panose="020B0604020202020204" pitchFamily="34" charset="0"/>
              </a:rPr>
              <a:t>F200</a:t>
            </a:r>
            <a:r>
              <a:rPr lang="pl-PL" i="0" spc="-45" dirty="0">
                <a:cs typeface="Arial" panose="020B0604020202020204" pitchFamily="34" charset="0"/>
              </a:rPr>
              <a:t> -</a:t>
            </a:r>
            <a:r>
              <a:rPr i="0" spc="85" dirty="0">
                <a:cs typeface="Arial" panose="020B0604020202020204" pitchFamily="34" charset="0"/>
              </a:rPr>
              <a:t> </a:t>
            </a:r>
            <a:r>
              <a:rPr lang="pl-PL" spc="-30" dirty="0">
                <a:cs typeface="Arial" panose="020B0604020202020204" pitchFamily="34" charset="0"/>
              </a:rPr>
              <a:t>p</a:t>
            </a:r>
            <a:r>
              <a:rPr i="0" spc="-30" dirty="0" err="1">
                <a:cs typeface="Arial" panose="020B0604020202020204" pitchFamily="34" charset="0"/>
              </a:rPr>
              <a:t>rostota</a:t>
            </a:r>
            <a:r>
              <a:rPr i="0" spc="80" dirty="0">
                <a:cs typeface="Arial" panose="020B0604020202020204" pitchFamily="34" charset="0"/>
              </a:rPr>
              <a:t> </a:t>
            </a:r>
            <a:r>
              <a:rPr i="0" spc="55" dirty="0">
                <a:cs typeface="Arial" panose="020B0604020202020204" pitchFamily="34" charset="0"/>
              </a:rPr>
              <a:t>nowoczesnej</a:t>
            </a:r>
            <a:r>
              <a:rPr i="0" spc="110" dirty="0">
                <a:cs typeface="Arial" panose="020B0604020202020204" pitchFamily="34" charset="0"/>
              </a:rPr>
              <a:t> </a:t>
            </a:r>
            <a:r>
              <a:rPr i="0" spc="25" dirty="0">
                <a:cs typeface="Arial" panose="020B0604020202020204" pitchFamily="34" charset="0"/>
              </a:rPr>
              <a:t>technologii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5955" y="1676400"/>
            <a:ext cx="5668528" cy="4521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dirty="0" err="1">
                <a:cs typeface="Arial" panose="020B0604020202020204" pitchFamily="34" charset="0"/>
              </a:rPr>
              <a:t>Analizator</a:t>
            </a:r>
            <a:r>
              <a:rPr dirty="0">
                <a:cs typeface="Arial" panose="020B0604020202020204" pitchFamily="34" charset="0"/>
              </a:rPr>
              <a:t> </a:t>
            </a:r>
            <a:r>
              <a:rPr b="1" dirty="0" err="1">
                <a:cs typeface="Arial" panose="020B0604020202020204" pitchFamily="34" charset="0"/>
              </a:rPr>
              <a:t>jednoprzebiegowy</a:t>
            </a:r>
            <a:endParaRPr b="1" dirty="0"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spcBef>
                <a:spcPts val="158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dirty="0">
                <a:cs typeface="Arial" panose="020B0604020202020204" pitchFamily="34" charset="0"/>
              </a:rPr>
              <a:t>7’’ kolorowy </a:t>
            </a:r>
            <a:r>
              <a:rPr b="1" dirty="0" err="1">
                <a:cs typeface="Arial" panose="020B0604020202020204" pitchFamily="34" charset="0"/>
              </a:rPr>
              <a:t>ekran</a:t>
            </a:r>
            <a:r>
              <a:rPr b="1" dirty="0">
                <a:cs typeface="Arial" panose="020B0604020202020204" pitchFamily="34" charset="0"/>
              </a:rPr>
              <a:t> </a:t>
            </a:r>
            <a:r>
              <a:rPr b="1" dirty="0" err="1">
                <a:cs typeface="Arial" panose="020B0604020202020204" pitchFamily="34" charset="0"/>
              </a:rPr>
              <a:t>dotykowy</a:t>
            </a:r>
            <a:endParaRPr lang="pl-PL" b="1" dirty="0"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spcBef>
                <a:spcPts val="158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pl-PL" b="1" dirty="0">
                <a:cs typeface="Arial" panose="020B0604020202020204" pitchFamily="34" charset="0"/>
              </a:rPr>
              <a:t>polska</a:t>
            </a:r>
            <a:r>
              <a:rPr lang="pl-PL" dirty="0">
                <a:cs typeface="Arial" panose="020B0604020202020204" pitchFamily="34" charset="0"/>
              </a:rPr>
              <a:t> wersja oprogramowania</a:t>
            </a:r>
            <a:endParaRPr b="1" dirty="0"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spcBef>
                <a:spcPts val="158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dirty="0">
                <a:cs typeface="Arial" panose="020B0604020202020204" pitchFamily="34" charset="0"/>
              </a:rPr>
              <a:t>Możliwość podłączenia bezpośredniego do</a:t>
            </a:r>
          </a:p>
          <a:p>
            <a:pPr marL="355600">
              <a:lnSpc>
                <a:spcPct val="150000"/>
              </a:lnSpc>
              <a:buClr>
                <a:schemeClr val="accent1"/>
              </a:buClr>
            </a:pPr>
            <a:r>
              <a:rPr b="1" dirty="0">
                <a:cs typeface="Arial" panose="020B0604020202020204" pitchFamily="34" charset="0"/>
              </a:rPr>
              <a:t>LIS</a:t>
            </a:r>
            <a:r>
              <a:rPr lang="pl-PL" dirty="0">
                <a:cs typeface="Arial" panose="020B0604020202020204" pitchFamily="34" charset="0"/>
              </a:rPr>
              <a:t> ( protokół HL7)</a:t>
            </a:r>
            <a:endParaRPr dirty="0"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spcBef>
                <a:spcPts val="15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dirty="0">
                <a:cs typeface="Arial" panose="020B0604020202020204" pitchFamily="34" charset="0"/>
              </a:rPr>
              <a:t>Wbudowana </a:t>
            </a:r>
            <a:r>
              <a:rPr b="1" dirty="0">
                <a:cs typeface="Arial" panose="020B0604020202020204" pitchFamily="34" charset="0"/>
              </a:rPr>
              <a:t>drukarka termiczna </a:t>
            </a:r>
            <a:r>
              <a:rPr dirty="0">
                <a:cs typeface="Arial" panose="020B0604020202020204" pitchFamily="34" charset="0"/>
              </a:rPr>
              <a:t>z </a:t>
            </a:r>
            <a:r>
              <a:rPr dirty="0" err="1">
                <a:cs typeface="Arial" panose="020B0604020202020204" pitchFamily="34" charset="0"/>
              </a:rPr>
              <a:t>gilotyną</a:t>
            </a:r>
            <a:endParaRPr lang="pl-PL" dirty="0"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spcBef>
                <a:spcPts val="15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pl-PL" b="1" dirty="0">
                <a:cs typeface="Arial" panose="020B0604020202020204" pitchFamily="34" charset="0"/>
              </a:rPr>
              <a:t>3000 wyników </a:t>
            </a:r>
            <a:r>
              <a:rPr lang="pl-PL" dirty="0">
                <a:cs typeface="Arial" panose="020B0604020202020204" pitchFamily="34" charset="0"/>
              </a:rPr>
              <a:t>w pamięci</a:t>
            </a:r>
          </a:p>
          <a:p>
            <a:pPr marL="355600" indent="-342900">
              <a:lnSpc>
                <a:spcPct val="150000"/>
              </a:lnSpc>
              <a:spcBef>
                <a:spcPts val="15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pl-PL" dirty="0">
                <a:cs typeface="Arial" panose="020B0604020202020204" pitchFamily="34" charset="0"/>
              </a:rPr>
              <a:t>Waga: </a:t>
            </a:r>
            <a:r>
              <a:rPr lang="pl-PL" b="1" dirty="0">
                <a:cs typeface="Arial" panose="020B0604020202020204" pitchFamily="34" charset="0"/>
              </a:rPr>
              <a:t>2,5 kg</a:t>
            </a:r>
            <a:r>
              <a:rPr lang="pl-PL" dirty="0">
                <a:cs typeface="Arial" panose="020B0604020202020204" pitchFamily="34" charset="0"/>
              </a:rPr>
              <a:t>, wymiary </a:t>
            </a:r>
            <a:r>
              <a:rPr lang="pl-PL" b="1" dirty="0">
                <a:cs typeface="Arial" panose="020B0604020202020204" pitchFamily="34" charset="0"/>
              </a:rPr>
              <a:t>20 x 24 x 20,5 cm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10"/>
          </p:nvPr>
        </p:nvSpPr>
        <p:spPr>
          <a:xfrm>
            <a:off x="838200" y="668214"/>
            <a:ext cx="105156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45" dirty="0">
                <a:cs typeface="Arial" panose="020B0604020202020204" pitchFamily="34" charset="0"/>
              </a:rPr>
              <a:t>F200</a:t>
            </a:r>
            <a:r>
              <a:rPr lang="pl-PL" i="0" spc="-45" dirty="0">
                <a:cs typeface="Arial" panose="020B0604020202020204" pitchFamily="34" charset="0"/>
              </a:rPr>
              <a:t> –</a:t>
            </a:r>
            <a:r>
              <a:rPr i="0" spc="85" dirty="0">
                <a:cs typeface="Arial" panose="020B0604020202020204" pitchFamily="34" charset="0"/>
              </a:rPr>
              <a:t> </a:t>
            </a:r>
            <a:r>
              <a:rPr lang="pl-PL" i="0" spc="-30" dirty="0">
                <a:cs typeface="Arial" panose="020B0604020202020204" pitchFamily="34" charset="0"/>
              </a:rPr>
              <a:t>tryby pracy</a:t>
            </a:r>
            <a:endParaRPr i="0" spc="25" dirty="0">
              <a:cs typeface="Arial" panose="020B0604020202020204" pitchFamily="34" charset="0"/>
            </a:endParaRPr>
          </a:p>
        </p:txBody>
      </p:sp>
      <p:pic>
        <p:nvPicPr>
          <p:cNvPr id="7" name="그림 15">
            <a:extLst>
              <a:ext uri="{FF2B5EF4-FFF2-40B4-BE49-F238E27FC236}">
                <a16:creationId xmlns:a16="http://schemas.microsoft.com/office/drawing/2014/main" id="{4F2DD678-706F-13AB-DA80-D08860875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58055"/>
            <a:ext cx="3562273" cy="3256139"/>
          </a:xfrm>
          <a:prstGeom prst="rect">
            <a:avLst/>
          </a:prstGeom>
        </p:spPr>
      </p:pic>
      <p:pic>
        <p:nvPicPr>
          <p:cNvPr id="8" name="그림 19">
            <a:extLst>
              <a:ext uri="{FF2B5EF4-FFF2-40B4-BE49-F238E27FC236}">
                <a16:creationId xmlns:a16="http://schemas.microsoft.com/office/drawing/2014/main" id="{2AEB0A3C-5C63-8510-84F3-D24A85FF0B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56"/>
          <a:stretch/>
        </p:blipFill>
        <p:spPr>
          <a:xfrm>
            <a:off x="6096000" y="1800930"/>
            <a:ext cx="3890831" cy="325613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C4CD299-B9D8-856B-C200-4CBEDABDAFD6}"/>
              </a:ext>
            </a:extLst>
          </p:cNvPr>
          <p:cNvSpPr txBox="1"/>
          <p:nvPr/>
        </p:nvSpPr>
        <p:spPr>
          <a:xfrm>
            <a:off x="1000125" y="5114925"/>
            <a:ext cx="366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STANDARD TEST</a:t>
            </a:r>
          </a:p>
          <a:p>
            <a:pPr algn="ctr"/>
            <a:r>
              <a:rPr lang="pl-PL" dirty="0"/>
              <a:t>Testy ilościowe i jakościowe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638973E-0597-7ACD-F511-428EF9E09FD2}"/>
              </a:ext>
            </a:extLst>
          </p:cNvPr>
          <p:cNvSpPr txBox="1"/>
          <p:nvPr/>
        </p:nvSpPr>
        <p:spPr>
          <a:xfrm>
            <a:off x="6381750" y="5114925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READ ONLY</a:t>
            </a:r>
          </a:p>
          <a:p>
            <a:pPr algn="ctr"/>
            <a:r>
              <a:rPr lang="pl-PL" dirty="0"/>
              <a:t>Testy jakościowe</a:t>
            </a:r>
          </a:p>
        </p:txBody>
      </p:sp>
    </p:spTree>
    <p:extLst>
      <p:ext uri="{BB962C8B-B14F-4D97-AF65-F5344CB8AC3E}">
        <p14:creationId xmlns:p14="http://schemas.microsoft.com/office/powerpoint/2010/main" val="1880982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8020" y="990420"/>
            <a:ext cx="4611624" cy="45521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 idx="10"/>
          </p:nvPr>
        </p:nvSpPr>
        <p:spPr>
          <a:xfrm>
            <a:off x="838200" y="668214"/>
            <a:ext cx="105156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90" dirty="0">
                <a:cs typeface="Arial" panose="020B0604020202020204" pitchFamily="34" charset="0"/>
              </a:rPr>
              <a:t>CutOff</a:t>
            </a:r>
            <a:r>
              <a:rPr i="0" spc="55" dirty="0">
                <a:cs typeface="Arial" panose="020B0604020202020204" pitchFamily="34" charset="0"/>
              </a:rPr>
              <a:t> </a:t>
            </a:r>
            <a:r>
              <a:rPr i="0" spc="20" dirty="0">
                <a:cs typeface="Arial" panose="020B0604020202020204" pitchFamily="34" charset="0"/>
              </a:rPr>
              <a:t>Index</a:t>
            </a:r>
            <a:r>
              <a:rPr i="0" spc="60" dirty="0">
                <a:cs typeface="Arial" panose="020B0604020202020204" pitchFamily="34" charset="0"/>
              </a:rPr>
              <a:t> </a:t>
            </a:r>
            <a:r>
              <a:rPr i="0" spc="-145" dirty="0">
                <a:cs typeface="Arial" panose="020B0604020202020204" pitchFamily="34" charset="0"/>
              </a:rPr>
              <a:t>(COI)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2734" y="1738392"/>
            <a:ext cx="5985286" cy="29072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pl-PL" sz="1600" dirty="0">
                <a:cs typeface="Arial" panose="020B0604020202020204" pitchFamily="34" charset="0"/>
              </a:rPr>
              <a:t>Wartość liczbowa wyrażająca </a:t>
            </a:r>
            <a:r>
              <a:rPr lang="pl-PL" sz="1600" b="1" dirty="0">
                <a:cs typeface="Arial" panose="020B0604020202020204" pitchFamily="34" charset="0"/>
              </a:rPr>
              <a:t>poziom</a:t>
            </a:r>
          </a:p>
          <a:p>
            <a:pPr marL="355600">
              <a:lnSpc>
                <a:spcPct val="200000"/>
              </a:lnSpc>
              <a:buClr>
                <a:schemeClr val="accent1"/>
              </a:buClr>
            </a:pPr>
            <a:r>
              <a:rPr lang="pl-PL" sz="1600" b="1" dirty="0">
                <a:cs typeface="Arial" panose="020B0604020202020204" pitchFamily="34" charset="0"/>
              </a:rPr>
              <a:t>zmierzonego sygnału</a:t>
            </a:r>
            <a:r>
              <a:rPr lang="pl-PL" sz="1600" dirty="0">
                <a:cs typeface="Arial" panose="020B0604020202020204" pitchFamily="34" charset="0"/>
              </a:rPr>
              <a:t> fluoroscencyjnego</a:t>
            </a:r>
          </a:p>
          <a:p>
            <a:pPr marL="355600" indent="-342900">
              <a:lnSpc>
                <a:spcPct val="200000"/>
              </a:lnSpc>
              <a:spcBef>
                <a:spcPts val="9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600" dirty="0" err="1">
                <a:cs typeface="Arial" panose="020B0604020202020204" pitchFamily="34" charset="0"/>
              </a:rPr>
              <a:t>Właściwy</a:t>
            </a:r>
            <a:r>
              <a:rPr sz="1600" dirty="0">
                <a:cs typeface="Arial" panose="020B0604020202020204" pitchFamily="34" charset="0"/>
              </a:rPr>
              <a:t> dla </a:t>
            </a:r>
            <a:r>
              <a:rPr sz="1600" b="1" dirty="0" err="1">
                <a:cs typeface="Arial" panose="020B0604020202020204" pitchFamily="34" charset="0"/>
              </a:rPr>
              <a:t>testów</a:t>
            </a:r>
            <a:r>
              <a:rPr sz="1600" b="1" dirty="0">
                <a:cs typeface="Arial" panose="020B0604020202020204" pitchFamily="34" charset="0"/>
              </a:rPr>
              <a:t> </a:t>
            </a:r>
            <a:r>
              <a:rPr sz="1600" b="1" dirty="0" err="1">
                <a:cs typeface="Arial" panose="020B0604020202020204" pitchFamily="34" charset="0"/>
              </a:rPr>
              <a:t>jakościowych</a:t>
            </a:r>
            <a:endParaRPr sz="1600" b="1" dirty="0">
              <a:cs typeface="Arial" panose="020B0604020202020204" pitchFamily="34" charset="0"/>
            </a:endParaRPr>
          </a:p>
          <a:p>
            <a:pPr marL="355600" indent="-34290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cs typeface="Arial" panose="020B0604020202020204" pitchFamily="34" charset="0"/>
              </a:rPr>
              <a:t>Obliczany indywidualnie </a:t>
            </a:r>
            <a:r>
              <a:rPr sz="1600" b="1" dirty="0" err="1">
                <a:cs typeface="Arial" panose="020B0604020202020204" pitchFamily="34" charset="0"/>
              </a:rPr>
              <a:t>dla</a:t>
            </a:r>
            <a:r>
              <a:rPr sz="1600" b="1" dirty="0">
                <a:cs typeface="Arial" panose="020B0604020202020204" pitchFamily="34" charset="0"/>
              </a:rPr>
              <a:t> </a:t>
            </a:r>
            <a:r>
              <a:rPr sz="1600" b="1" dirty="0" err="1">
                <a:cs typeface="Arial" panose="020B0604020202020204" pitchFamily="34" charset="0"/>
              </a:rPr>
              <a:t>każdego</a:t>
            </a:r>
            <a:r>
              <a:rPr lang="pl-PL" sz="1600" b="1" dirty="0">
                <a:cs typeface="Arial" panose="020B0604020202020204" pitchFamily="34" charset="0"/>
              </a:rPr>
              <a:t> testu</a:t>
            </a:r>
            <a:endParaRPr sz="1600" b="1" dirty="0">
              <a:cs typeface="Arial" panose="020B0604020202020204" pitchFamily="34" charset="0"/>
            </a:endParaRPr>
          </a:p>
          <a:p>
            <a:pPr marL="342265" marR="772160" indent="-342265">
              <a:lnSpc>
                <a:spcPct val="200000"/>
              </a:lnSpc>
              <a:spcBef>
                <a:spcPts val="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42265" algn="l"/>
                <a:tab pos="355600" algn="l"/>
              </a:tabLst>
            </a:pPr>
            <a:r>
              <a:rPr sz="1600" dirty="0" err="1">
                <a:cs typeface="Arial" panose="020B0604020202020204" pitchFamily="34" charset="0"/>
              </a:rPr>
              <a:t>Podstawą</a:t>
            </a:r>
            <a:r>
              <a:rPr sz="1600" dirty="0">
                <a:cs typeface="Arial" panose="020B0604020202020204" pitchFamily="34" charset="0"/>
              </a:rPr>
              <a:t> obliczenia jest </a:t>
            </a:r>
            <a:r>
              <a:rPr sz="1600" b="1" dirty="0" err="1">
                <a:cs typeface="Arial" panose="020B0604020202020204" pitchFamily="34" charset="0"/>
              </a:rPr>
              <a:t>algorytm</a:t>
            </a:r>
            <a:r>
              <a:rPr lang="pl-PL" sz="1600" dirty="0">
                <a:cs typeface="Arial" panose="020B0604020202020204" pitchFamily="34" charset="0"/>
              </a:rPr>
              <a:t> </a:t>
            </a:r>
            <a:r>
              <a:rPr sz="1600" dirty="0" err="1">
                <a:cs typeface="Arial" panose="020B0604020202020204" pitchFamily="34" charset="0"/>
              </a:rPr>
              <a:t>zwalidowany</a:t>
            </a:r>
            <a:r>
              <a:rPr sz="1600" dirty="0">
                <a:cs typeface="Arial" panose="020B0604020202020204" pitchFamily="34" charset="0"/>
              </a:rPr>
              <a:t> przez producenta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BFCDC-AA87-94E3-3A8F-8CB3CD70878A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pl-PL" dirty="0"/>
              <a:t>F200 – łatwość użytkowania 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7B1CAF9-3EBE-C000-DDEB-D1C2AB225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654" y="1453474"/>
            <a:ext cx="7194396" cy="43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75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BFCDC-AA87-94E3-3A8F-8CB3CD70878A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pl-PL" dirty="0"/>
              <a:t>F200 – łatwość użytkowania  </a:t>
            </a:r>
          </a:p>
        </p:txBody>
      </p:sp>
      <p:pic>
        <p:nvPicPr>
          <p:cNvPr id="3" name="그림 7">
            <a:extLst>
              <a:ext uri="{FF2B5EF4-FFF2-40B4-BE49-F238E27FC236}">
                <a16:creationId xmlns:a16="http://schemas.microsoft.com/office/drawing/2014/main" id="{3A4FBB2E-3AE4-FD43-EFB7-1E3461056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07" y="1517968"/>
            <a:ext cx="7152243" cy="42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7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5288" y="1969008"/>
            <a:ext cx="4578096" cy="24551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 idx="10"/>
          </p:nvPr>
        </p:nvSpPr>
        <p:spPr>
          <a:xfrm>
            <a:off x="838200" y="668214"/>
            <a:ext cx="105156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i="0" spc="-60" dirty="0">
                <a:cs typeface="Arial" panose="020B0604020202020204" pitchFamily="34" charset="0"/>
              </a:rPr>
              <a:t>Zestaw kalibracyjny</a:t>
            </a:r>
            <a:endParaRPr i="0" spc="-60" dirty="0"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1562100"/>
            <a:ext cx="5621020" cy="411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pl-PL" sz="1600" b="1" dirty="0">
                <a:cs typeface="Arial" panose="020B0604020202020204" pitchFamily="34" charset="0"/>
              </a:rPr>
              <a:t>trzy kasety kalibracyjne</a:t>
            </a:r>
            <a:r>
              <a:rPr lang="pl-PL" sz="1600" dirty="0">
                <a:cs typeface="Arial" panose="020B0604020202020204" pitchFamily="34" charset="0"/>
              </a:rPr>
              <a:t>, o</a:t>
            </a:r>
            <a:r>
              <a:rPr sz="1600" dirty="0" err="1">
                <a:cs typeface="Arial" panose="020B0604020202020204" pitchFamily="34" charset="0"/>
              </a:rPr>
              <a:t>drębne</a:t>
            </a:r>
            <a:r>
              <a:rPr sz="1600" dirty="0">
                <a:cs typeface="Arial" panose="020B0604020202020204" pitchFamily="34" charset="0"/>
              </a:rPr>
              <a:t> </a:t>
            </a:r>
            <a:r>
              <a:rPr sz="1600" dirty="0" err="1">
                <a:cs typeface="Arial" panose="020B0604020202020204" pitchFamily="34" charset="0"/>
              </a:rPr>
              <a:t>dla</a:t>
            </a:r>
            <a:r>
              <a:rPr sz="1600" dirty="0">
                <a:cs typeface="Arial" panose="020B0604020202020204" pitchFamily="34" charset="0"/>
              </a:rPr>
              <a:t> każdego</a:t>
            </a:r>
          </a:p>
          <a:p>
            <a:pPr marL="355600">
              <a:lnSpc>
                <a:spcPct val="150000"/>
              </a:lnSpc>
              <a:buClr>
                <a:schemeClr val="accent1"/>
              </a:buClr>
            </a:pPr>
            <a:r>
              <a:rPr sz="1600" dirty="0" err="1">
                <a:cs typeface="Arial" panose="020B0604020202020204" pitchFamily="34" charset="0"/>
              </a:rPr>
              <a:t>toru</a:t>
            </a:r>
            <a:r>
              <a:rPr sz="1600" dirty="0">
                <a:cs typeface="Arial" panose="020B0604020202020204" pitchFamily="34" charset="0"/>
              </a:rPr>
              <a:t> </a:t>
            </a:r>
            <a:r>
              <a:rPr sz="1600" dirty="0" err="1">
                <a:cs typeface="Arial" panose="020B0604020202020204" pitchFamily="34" charset="0"/>
              </a:rPr>
              <a:t>optycznego</a:t>
            </a:r>
            <a:endParaRPr sz="1600" dirty="0"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spcBef>
                <a:spcPts val="158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cs typeface="Arial" panose="020B0604020202020204" pitchFamily="34" charset="0"/>
              </a:rPr>
              <a:t>Kalibracja „</a:t>
            </a:r>
            <a:r>
              <a:rPr sz="1600" b="1" dirty="0" err="1">
                <a:cs typeface="Arial" panose="020B0604020202020204" pitchFamily="34" charset="0"/>
              </a:rPr>
              <a:t>sucha</a:t>
            </a:r>
            <a:r>
              <a:rPr sz="1600" dirty="0">
                <a:cs typeface="Arial" panose="020B0604020202020204" pitchFamily="34" charset="0"/>
              </a:rPr>
              <a:t>” </a:t>
            </a:r>
            <a:r>
              <a:rPr lang="pl-PL" sz="1600" dirty="0">
                <a:cs typeface="Arial" panose="020B0604020202020204" pitchFamily="34" charset="0"/>
              </a:rPr>
              <a:t>(</a:t>
            </a:r>
            <a:r>
              <a:rPr sz="1600" dirty="0" err="1">
                <a:cs typeface="Arial" panose="020B0604020202020204" pitchFamily="34" charset="0"/>
              </a:rPr>
              <a:t>bezodczynnikowa</a:t>
            </a:r>
            <a:r>
              <a:rPr lang="pl-PL" sz="1600" dirty="0">
                <a:cs typeface="Arial" panose="020B0604020202020204" pitchFamily="34" charset="0"/>
              </a:rPr>
              <a:t>)</a:t>
            </a:r>
          </a:p>
          <a:p>
            <a:pPr marL="355600" indent="-342900">
              <a:lnSpc>
                <a:spcPct val="150000"/>
              </a:lnSpc>
              <a:spcBef>
                <a:spcPts val="158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pl-PL" sz="1600" dirty="0">
                <a:cs typeface="Arial" panose="020B0604020202020204" pitchFamily="34" charset="0"/>
              </a:rPr>
              <a:t>Zestaw kalibracyjny </a:t>
            </a:r>
            <a:r>
              <a:rPr lang="pl-PL" sz="1600" b="1" dirty="0">
                <a:cs typeface="Arial" panose="020B0604020202020204" pitchFamily="34" charset="0"/>
              </a:rPr>
              <a:t>wielokrotnego użytku</a:t>
            </a:r>
            <a:endParaRPr sz="1600" b="1" dirty="0"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spcBef>
                <a:spcPts val="159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cs typeface="Arial" panose="020B0604020202020204" pitchFamily="34" charset="0"/>
              </a:rPr>
              <a:t>Definiowany przez użytkownika </a:t>
            </a:r>
            <a:r>
              <a:rPr sz="1600" b="1" dirty="0">
                <a:cs typeface="Arial" panose="020B0604020202020204" pitchFamily="34" charset="0"/>
              </a:rPr>
              <a:t>interwał</a:t>
            </a:r>
          </a:p>
          <a:p>
            <a:pPr marL="355600">
              <a:lnSpc>
                <a:spcPct val="150000"/>
              </a:lnSpc>
              <a:buClr>
                <a:schemeClr val="accent1"/>
              </a:buClr>
            </a:pPr>
            <a:r>
              <a:rPr sz="1600" b="1" dirty="0" err="1">
                <a:cs typeface="Arial" panose="020B0604020202020204" pitchFamily="34" charset="0"/>
              </a:rPr>
              <a:t>czasowy</a:t>
            </a:r>
            <a:r>
              <a:rPr sz="1600" b="1" dirty="0">
                <a:cs typeface="Arial" panose="020B0604020202020204" pitchFamily="34" charset="0"/>
              </a:rPr>
              <a:t> </a:t>
            </a:r>
            <a:r>
              <a:rPr sz="1600" dirty="0" err="1">
                <a:cs typeface="Arial" panose="020B0604020202020204" pitchFamily="34" charset="0"/>
              </a:rPr>
              <a:t>kalibracji</a:t>
            </a:r>
            <a:endParaRPr sz="1600" dirty="0">
              <a:cs typeface="Arial" panose="020B0604020202020204" pitchFamily="34" charset="0"/>
            </a:endParaRPr>
          </a:p>
          <a:p>
            <a:pPr marL="355600" marR="527050" indent="-342900">
              <a:lnSpc>
                <a:spcPct val="150000"/>
              </a:lnSpc>
              <a:spcBef>
                <a:spcPts val="15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cs typeface="Arial" panose="020B0604020202020204" pitchFamily="34" charset="0"/>
              </a:rPr>
              <a:t>Kontrola funkcjonowania urządzenia  </a:t>
            </a:r>
            <a:r>
              <a:rPr sz="1600" b="1" dirty="0">
                <a:cs typeface="Arial" panose="020B0604020202020204" pitchFamily="34" charset="0"/>
              </a:rPr>
              <a:t>standaryzowana</a:t>
            </a:r>
            <a:r>
              <a:rPr sz="1600" dirty="0">
                <a:cs typeface="Arial" panose="020B0604020202020204" pitchFamily="34" charset="0"/>
              </a:rPr>
              <a:t> przez producenta  (zwalidowany algorytm kalibracyjny)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5288" y="1969008"/>
            <a:ext cx="4578096" cy="24551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 idx="10"/>
          </p:nvPr>
        </p:nvSpPr>
        <p:spPr>
          <a:xfrm>
            <a:off x="838200" y="668214"/>
            <a:ext cx="105156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i="0" spc="-60" dirty="0">
                <a:cs typeface="Arial" panose="020B0604020202020204" pitchFamily="34" charset="0"/>
              </a:rPr>
              <a:t>Zestaw kalibracyjny</a:t>
            </a:r>
            <a:endParaRPr i="0" spc="-60" dirty="0"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8616" y="1729484"/>
            <a:ext cx="5291709" cy="25026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2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pl-PL" b="1" dirty="0">
                <a:cs typeface="Arial" panose="020B0604020202020204" pitchFamily="34" charset="0"/>
              </a:rPr>
              <a:t>Kiedy należy przeprowadzić kalibrację?</a:t>
            </a:r>
          </a:p>
          <a:p>
            <a:pPr marL="298450" indent="-285750">
              <a:lnSpc>
                <a:spcPct val="200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pl-PL" sz="1600" dirty="0">
                <a:cs typeface="Arial" panose="020B0604020202020204" pitchFamily="34" charset="0"/>
              </a:rPr>
              <a:t>Przed </a:t>
            </a:r>
            <a:r>
              <a:rPr lang="pl-PL" sz="1600" b="1" dirty="0">
                <a:cs typeface="Arial" panose="020B0604020202020204" pitchFamily="34" charset="0"/>
              </a:rPr>
              <a:t>pierwszym użyciem </a:t>
            </a:r>
            <a:r>
              <a:rPr lang="pl-PL" sz="1600" dirty="0">
                <a:cs typeface="Arial" panose="020B0604020202020204" pitchFamily="34" charset="0"/>
              </a:rPr>
              <a:t>aparatu</a:t>
            </a:r>
          </a:p>
          <a:p>
            <a:pPr marL="298450" indent="-285750">
              <a:lnSpc>
                <a:spcPct val="200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pl-PL" sz="1600" dirty="0">
                <a:cs typeface="Arial" panose="020B0604020202020204" pitchFamily="34" charset="0"/>
              </a:rPr>
              <a:t>Po </a:t>
            </a:r>
            <a:r>
              <a:rPr lang="pl-PL" sz="1600" b="1" dirty="0">
                <a:cs typeface="Arial" panose="020B0604020202020204" pitchFamily="34" charset="0"/>
              </a:rPr>
              <a:t>upuszczeniu</a:t>
            </a:r>
            <a:r>
              <a:rPr lang="pl-PL" sz="1600" dirty="0">
                <a:cs typeface="Arial" panose="020B0604020202020204" pitchFamily="34" charset="0"/>
              </a:rPr>
              <a:t> aparatu</a:t>
            </a:r>
          </a:p>
          <a:p>
            <a:pPr marL="298450" indent="-285750">
              <a:lnSpc>
                <a:spcPct val="200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pl-PL" sz="1600" dirty="0">
                <a:cs typeface="Arial" panose="020B0604020202020204" pitchFamily="34" charset="0"/>
              </a:rPr>
              <a:t>W określonym przez użytkownika </a:t>
            </a:r>
            <a:r>
              <a:rPr lang="pl-PL" sz="1600" b="1" dirty="0">
                <a:cs typeface="Arial" panose="020B0604020202020204" pitchFamily="34" charset="0"/>
              </a:rPr>
              <a:t>interwale czasowym</a:t>
            </a:r>
            <a:endParaRPr sz="1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17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20100" y="1233696"/>
            <a:ext cx="2758630" cy="2299526"/>
            <a:chOff x="6423850" y="900874"/>
            <a:chExt cx="4716780" cy="471678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9064" y="1138568"/>
              <a:ext cx="3588887" cy="15374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56120" y="2694432"/>
              <a:ext cx="3572255" cy="274624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 idx="10"/>
          </p:nvPr>
        </p:nvSpPr>
        <p:spPr>
          <a:xfrm>
            <a:off x="838200" y="668214"/>
            <a:ext cx="105156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40" dirty="0" err="1">
                <a:cs typeface="Arial" panose="020B0604020202020204" pitchFamily="34" charset="0"/>
              </a:rPr>
              <a:t>K</a:t>
            </a:r>
            <a:r>
              <a:rPr i="0" spc="25" dirty="0" err="1">
                <a:cs typeface="Arial" panose="020B0604020202020204" pitchFamily="34" charset="0"/>
              </a:rPr>
              <a:t>o</a:t>
            </a:r>
            <a:r>
              <a:rPr i="0" spc="-95" dirty="0" err="1">
                <a:cs typeface="Arial" panose="020B0604020202020204" pitchFamily="34" charset="0"/>
              </a:rPr>
              <a:t>nt</a:t>
            </a:r>
            <a:r>
              <a:rPr i="0" spc="-90" dirty="0" err="1">
                <a:cs typeface="Arial" panose="020B0604020202020204" pitchFamily="34" charset="0"/>
              </a:rPr>
              <a:t>r</a:t>
            </a:r>
            <a:r>
              <a:rPr i="0" spc="-100" dirty="0" err="1">
                <a:cs typeface="Arial" panose="020B0604020202020204" pitchFamily="34" charset="0"/>
              </a:rPr>
              <a:t>ola</a:t>
            </a:r>
            <a:r>
              <a:rPr i="0" spc="-190" dirty="0">
                <a:cs typeface="Arial" panose="020B0604020202020204" pitchFamily="34" charset="0"/>
              </a:rPr>
              <a:t> </a:t>
            </a:r>
            <a:r>
              <a:rPr i="0" spc="-80" dirty="0" err="1">
                <a:cs typeface="Arial" panose="020B0604020202020204" pitchFamily="34" charset="0"/>
              </a:rPr>
              <a:t>jakości</a:t>
            </a:r>
            <a:r>
              <a:rPr lang="pl-PL" i="0" spc="-80" dirty="0">
                <a:cs typeface="Arial" panose="020B0604020202020204" pitchFamily="34" charset="0"/>
              </a:rPr>
              <a:t> – testy jakościowe i ilościowe</a:t>
            </a:r>
            <a:endParaRPr i="0" spc="-80" dirty="0"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8700" y="1429509"/>
            <a:ext cx="5362575" cy="38927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200000"/>
              </a:lnSpc>
              <a:spcBef>
                <a:spcPts val="100"/>
              </a:spcBef>
              <a:buClr>
                <a:schemeClr val="accent1"/>
              </a:buClr>
              <a:buFont typeface="Arial"/>
              <a:buChar char="•"/>
              <a:tabLst>
                <a:tab pos="185420" algn="l"/>
              </a:tabLst>
            </a:pPr>
            <a:r>
              <a:rPr sz="1600" b="1" dirty="0">
                <a:cs typeface="Arial" panose="020B0604020202020204" pitchFamily="34" charset="0"/>
              </a:rPr>
              <a:t>Dwa </a:t>
            </a:r>
            <a:r>
              <a:rPr sz="1600" b="1" dirty="0" err="1">
                <a:cs typeface="Arial" panose="020B0604020202020204" pitchFamily="34" charset="0"/>
              </a:rPr>
              <a:t>poziomy</a:t>
            </a:r>
            <a:r>
              <a:rPr sz="1600" b="1" dirty="0">
                <a:cs typeface="Arial" panose="020B0604020202020204" pitchFamily="34" charset="0"/>
              </a:rPr>
              <a:t> </a:t>
            </a:r>
            <a:r>
              <a:rPr sz="1600" dirty="0" err="1">
                <a:cs typeface="Arial" panose="020B0604020202020204" pitchFamily="34" charset="0"/>
              </a:rPr>
              <a:t>kontroli</a:t>
            </a:r>
            <a:endParaRPr lang="pl-PL" sz="1600" dirty="0">
              <a:cs typeface="Arial" panose="020B0604020202020204" pitchFamily="34" charset="0"/>
            </a:endParaRPr>
          </a:p>
          <a:p>
            <a:pPr marL="184785" indent="-172720">
              <a:lnSpc>
                <a:spcPct val="200000"/>
              </a:lnSpc>
              <a:spcBef>
                <a:spcPts val="100"/>
              </a:spcBef>
              <a:buClr>
                <a:schemeClr val="accent1"/>
              </a:buClr>
              <a:buFont typeface="Arial"/>
              <a:buChar char="•"/>
              <a:tabLst>
                <a:tab pos="185420" algn="l"/>
              </a:tabLst>
            </a:pPr>
            <a:r>
              <a:rPr lang="pl-PL" sz="1600" dirty="0">
                <a:cs typeface="Arial" panose="020B0604020202020204" pitchFamily="34" charset="0"/>
              </a:rPr>
              <a:t>Forma kulek </a:t>
            </a:r>
            <a:r>
              <a:rPr lang="pl-PL" sz="1600" b="1" dirty="0" err="1">
                <a:cs typeface="Arial" panose="020B0604020202020204" pitchFamily="34" charset="0"/>
              </a:rPr>
              <a:t>opłaszczonych</a:t>
            </a:r>
            <a:r>
              <a:rPr lang="pl-PL" sz="1600" dirty="0">
                <a:cs typeface="Arial" panose="020B0604020202020204" pitchFamily="34" charset="0"/>
              </a:rPr>
              <a:t> </a:t>
            </a:r>
            <a:r>
              <a:rPr lang="pl-PL" sz="1600" b="1" dirty="0">
                <a:cs typeface="Arial" panose="020B0604020202020204" pitchFamily="34" charset="0"/>
              </a:rPr>
              <a:t>antygenem</a:t>
            </a:r>
            <a:endParaRPr sz="1600" b="1" dirty="0">
              <a:cs typeface="Arial" panose="020B0604020202020204" pitchFamily="34" charset="0"/>
            </a:endParaRPr>
          </a:p>
          <a:p>
            <a:pPr marL="184785" marR="5080" indent="-172720">
              <a:lnSpc>
                <a:spcPct val="200000"/>
              </a:lnSpc>
              <a:buClr>
                <a:schemeClr val="accent1"/>
              </a:buClr>
              <a:buFont typeface="Arial"/>
              <a:buChar char="•"/>
              <a:tabLst>
                <a:tab pos="185420" algn="l"/>
              </a:tabLst>
            </a:pPr>
            <a:r>
              <a:rPr sz="1600" dirty="0">
                <a:cs typeface="Arial" panose="020B0604020202020204" pitchFamily="34" charset="0"/>
              </a:rPr>
              <a:t>Wprowadzanie danych kontroli z </a:t>
            </a:r>
            <a:r>
              <a:rPr sz="1600" b="1" dirty="0" err="1">
                <a:cs typeface="Arial" panose="020B0604020202020204" pitchFamily="34" charset="0"/>
              </a:rPr>
              <a:t>kodu</a:t>
            </a:r>
            <a:r>
              <a:rPr sz="1600" b="1" dirty="0">
                <a:cs typeface="Arial" panose="020B0604020202020204" pitchFamily="34" charset="0"/>
              </a:rPr>
              <a:t>  </a:t>
            </a:r>
            <a:r>
              <a:rPr sz="1600" b="1" dirty="0" err="1">
                <a:cs typeface="Arial" panose="020B0604020202020204" pitchFamily="34" charset="0"/>
              </a:rPr>
              <a:t>kreskowego</a:t>
            </a:r>
            <a:endParaRPr lang="pl-PL" sz="1600" b="1" dirty="0">
              <a:cs typeface="Arial" panose="020B0604020202020204" pitchFamily="34" charset="0"/>
            </a:endParaRPr>
          </a:p>
          <a:p>
            <a:pPr marL="184785" marR="5080" indent="-172720">
              <a:lnSpc>
                <a:spcPct val="200000"/>
              </a:lnSpc>
              <a:buClr>
                <a:schemeClr val="accent1"/>
              </a:buClr>
              <a:buFont typeface="Arial"/>
              <a:buChar char="•"/>
              <a:tabLst>
                <a:tab pos="185420" algn="l"/>
              </a:tabLst>
            </a:pPr>
            <a:r>
              <a:rPr lang="pl-PL" sz="1600" dirty="0">
                <a:cs typeface="Arial" panose="020B0604020202020204" pitchFamily="34" charset="0"/>
              </a:rPr>
              <a:t>Dogodne </a:t>
            </a:r>
            <a:r>
              <a:rPr lang="pl-PL" sz="1600" b="1" dirty="0">
                <a:cs typeface="Arial" panose="020B0604020202020204" pitchFamily="34" charset="0"/>
              </a:rPr>
              <a:t>konfekcjonowanie</a:t>
            </a:r>
            <a:endParaRPr sz="1600" b="1" dirty="0">
              <a:cs typeface="Arial" panose="020B0604020202020204" pitchFamily="34" charset="0"/>
            </a:endParaRPr>
          </a:p>
          <a:p>
            <a:pPr marL="184785" indent="-172720">
              <a:lnSpc>
                <a:spcPct val="200000"/>
              </a:lnSpc>
              <a:buClr>
                <a:schemeClr val="accent1"/>
              </a:buClr>
              <a:buFont typeface="Arial"/>
              <a:buChar char="•"/>
              <a:tabLst>
                <a:tab pos="185420" algn="l"/>
              </a:tabLst>
            </a:pPr>
            <a:r>
              <a:rPr sz="1600" dirty="0" err="1">
                <a:cs typeface="Arial" panose="020B0604020202020204" pitchFamily="34" charset="0"/>
              </a:rPr>
              <a:t>Schemat</a:t>
            </a:r>
            <a:r>
              <a:rPr sz="1600" dirty="0">
                <a:cs typeface="Arial" panose="020B0604020202020204" pitchFamily="34" charset="0"/>
              </a:rPr>
              <a:t> </a:t>
            </a:r>
            <a:r>
              <a:rPr sz="1600" dirty="0" err="1">
                <a:cs typeface="Arial" panose="020B0604020202020204" pitchFamily="34" charset="0"/>
              </a:rPr>
              <a:t>kontroli</a:t>
            </a:r>
            <a:r>
              <a:rPr lang="pl-PL" sz="1600" dirty="0">
                <a:cs typeface="Arial" panose="020B0604020202020204" pitchFamily="34" charset="0"/>
              </a:rPr>
              <a:t> indywidualny dla </a:t>
            </a:r>
            <a:r>
              <a:rPr lang="pl-PL" sz="1600" b="1" dirty="0">
                <a:cs typeface="Arial" panose="020B0604020202020204" pitchFamily="34" charset="0"/>
              </a:rPr>
              <a:t>numeru LOT</a:t>
            </a:r>
          </a:p>
          <a:p>
            <a:pPr marL="184785" indent="-172720">
              <a:lnSpc>
                <a:spcPct val="200000"/>
              </a:lnSpc>
              <a:buClr>
                <a:schemeClr val="accent1"/>
              </a:buClr>
              <a:buFont typeface="Arial"/>
              <a:buChar char="•"/>
              <a:tabLst>
                <a:tab pos="185420" algn="l"/>
              </a:tabLst>
            </a:pPr>
            <a:r>
              <a:rPr lang="pl-PL" sz="1600" b="1" dirty="0">
                <a:cs typeface="Arial" panose="020B0604020202020204" pitchFamily="34" charset="0"/>
              </a:rPr>
              <a:t>Wystandaryzowana</a:t>
            </a:r>
            <a:r>
              <a:rPr lang="pl-PL" sz="1600" dirty="0">
                <a:cs typeface="Arial" panose="020B0604020202020204" pitchFamily="34" charset="0"/>
              </a:rPr>
              <a:t> procedura wykonania oznaczeń</a:t>
            </a:r>
            <a:endParaRPr sz="1600" dirty="0">
              <a:cs typeface="Arial" panose="020B0604020202020204" pitchFamily="34" charset="0"/>
            </a:endParaRP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9F09DA1F-5D04-413D-9BCF-39FBC2EDD47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4150" y="3533222"/>
            <a:ext cx="2819400" cy="237621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20100" y="1233696"/>
            <a:ext cx="2758630" cy="2299526"/>
            <a:chOff x="6423850" y="900874"/>
            <a:chExt cx="4716780" cy="471678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9064" y="1138568"/>
              <a:ext cx="3588887" cy="15374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56120" y="2694432"/>
              <a:ext cx="3572255" cy="274624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 idx="10"/>
          </p:nvPr>
        </p:nvSpPr>
        <p:spPr>
          <a:xfrm>
            <a:off x="838200" y="668214"/>
            <a:ext cx="105156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40" dirty="0" err="1">
                <a:cs typeface="Arial" panose="020B0604020202020204" pitchFamily="34" charset="0"/>
              </a:rPr>
              <a:t>K</a:t>
            </a:r>
            <a:r>
              <a:rPr i="0" spc="25" dirty="0" err="1">
                <a:cs typeface="Arial" panose="020B0604020202020204" pitchFamily="34" charset="0"/>
              </a:rPr>
              <a:t>o</a:t>
            </a:r>
            <a:r>
              <a:rPr i="0" spc="-95" dirty="0" err="1">
                <a:cs typeface="Arial" panose="020B0604020202020204" pitchFamily="34" charset="0"/>
              </a:rPr>
              <a:t>nt</a:t>
            </a:r>
            <a:r>
              <a:rPr i="0" spc="-90" dirty="0" err="1">
                <a:cs typeface="Arial" panose="020B0604020202020204" pitchFamily="34" charset="0"/>
              </a:rPr>
              <a:t>r</a:t>
            </a:r>
            <a:r>
              <a:rPr i="0" spc="-100" dirty="0" err="1">
                <a:cs typeface="Arial" panose="020B0604020202020204" pitchFamily="34" charset="0"/>
              </a:rPr>
              <a:t>ola</a:t>
            </a:r>
            <a:r>
              <a:rPr i="0" spc="-190" dirty="0">
                <a:cs typeface="Arial" panose="020B0604020202020204" pitchFamily="34" charset="0"/>
              </a:rPr>
              <a:t> </a:t>
            </a:r>
            <a:r>
              <a:rPr i="0" spc="-80" dirty="0" err="1">
                <a:cs typeface="Arial" panose="020B0604020202020204" pitchFamily="34" charset="0"/>
              </a:rPr>
              <a:t>jakości</a:t>
            </a:r>
            <a:r>
              <a:rPr lang="pl-PL" i="0" spc="-80" dirty="0">
                <a:cs typeface="Arial" panose="020B0604020202020204" pitchFamily="34" charset="0"/>
              </a:rPr>
              <a:t> – testy jakościowe i ilościowe</a:t>
            </a:r>
            <a:endParaRPr i="0" spc="-80" dirty="0"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900" y="1724348"/>
            <a:ext cx="5429250" cy="27796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0" lvl="0" indent="0" algn="l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5420" algn="l"/>
              </a:tabLst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Kiedy zalecane jest wykonanie kontroli jakości?</a:t>
            </a:r>
          </a:p>
          <a:p>
            <a:pPr marL="297815" marR="0" lvl="0" indent="-285750" algn="l" defTabSz="914400" rtl="0" eaLnBrk="1" fontAlgn="auto" latinLnBrk="0" hangingPunct="1">
              <a:lnSpc>
                <a:spcPct val="2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85420" algn="l"/>
              </a:tabLst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Przed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pierwszym użyciem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aparatu</a:t>
            </a:r>
          </a:p>
          <a:p>
            <a:pPr marL="297815" marR="0" lvl="0" indent="-285750" algn="l" defTabSz="914400" rtl="0" eaLnBrk="1" fontAlgn="auto" latinLnBrk="0" hangingPunct="1">
              <a:lnSpc>
                <a:spcPct val="2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85420" algn="l"/>
              </a:tabLst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Po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przeprowadzeniu kalibracji</a:t>
            </a:r>
          </a:p>
          <a:p>
            <a:pPr marL="297815" marR="0" lvl="0" indent="-285750" algn="l" defTabSz="914400" rtl="0" eaLnBrk="1" fontAlgn="auto" latinLnBrk="0" hangingPunct="1">
              <a:lnSpc>
                <a:spcPct val="2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85420" algn="l"/>
              </a:tabLst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 celu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sprawdzenia urządzenia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oraz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kasetki testowej</a:t>
            </a: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9F09DA1F-5D04-413D-9BCF-39FBC2EDD47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4150" y="3533222"/>
            <a:ext cx="2819400" cy="237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34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10"/>
          </p:nvPr>
        </p:nvSpPr>
        <p:spPr>
          <a:xfrm>
            <a:off x="838200" y="668214"/>
            <a:ext cx="1051560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pc="-50" dirty="0">
                <a:cs typeface="Arial" panose="020B0604020202020204" pitchFamily="34" charset="0"/>
              </a:rPr>
              <a:t>Testy</a:t>
            </a:r>
            <a:r>
              <a:rPr i="0" spc="-175" dirty="0">
                <a:cs typeface="Arial" panose="020B0604020202020204" pitchFamily="34" charset="0"/>
              </a:rPr>
              <a:t> </a:t>
            </a:r>
            <a:r>
              <a:rPr i="0" spc="-100" dirty="0">
                <a:cs typeface="Arial" panose="020B0604020202020204" pitchFamily="34" charset="0"/>
              </a:rPr>
              <a:t>jakościowe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91048FE-D365-E2A1-A3DE-C78553CDB87B}"/>
              </a:ext>
            </a:extLst>
          </p:cNvPr>
          <p:cNvSpPr txBox="1"/>
          <p:nvPr/>
        </p:nvSpPr>
        <p:spPr>
          <a:xfrm>
            <a:off x="838200" y="1254868"/>
            <a:ext cx="4589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Montserra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D4F28F-F13B-6294-DE78-5CC86A85E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510684"/>
              </p:ext>
            </p:extLst>
          </p:nvPr>
        </p:nvGraphicFramePr>
        <p:xfrm>
          <a:off x="603681" y="1500326"/>
          <a:ext cx="10608815" cy="468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760B49CE-CE0B-5138-6DD3-54DCBD708316}"/>
              </a:ext>
            </a:extLst>
          </p:cNvPr>
          <p:cNvSpPr/>
          <p:nvPr/>
        </p:nvSpPr>
        <p:spPr>
          <a:xfrm>
            <a:off x="6001283" y="2153551"/>
            <a:ext cx="189434" cy="189434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40876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484516A-B3DF-8247-B68D-7E8D832D8527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762000" y="1524000"/>
            <a:ext cx="8177212" cy="4191000"/>
          </a:xfrm>
        </p:spPr>
        <p:txBody>
          <a:bodyPr anchor="ctr">
            <a:noAutofit/>
          </a:bodyPr>
          <a:lstStyle/>
          <a:p>
            <a:pPr>
              <a:buClr>
                <a:schemeClr val="accent1"/>
              </a:buClr>
            </a:pPr>
            <a:r>
              <a:rPr lang="pl-PL" sz="3600" dirty="0">
                <a:solidFill>
                  <a:schemeClr val="bg1"/>
                </a:solidFill>
              </a:rPr>
              <a:t>Argenta to 30 lat doświadczenia </a:t>
            </a:r>
            <a:r>
              <a:rPr lang="pl-PL" sz="3600" dirty="0">
                <a:solidFill>
                  <a:schemeClr val="accent5"/>
                </a:solidFill>
              </a:rPr>
              <a:t>na rynku diagnostyki oraz wyposażenia laboratorium</a:t>
            </a:r>
            <a:r>
              <a:rPr lang="pl-PL" sz="3600" dirty="0">
                <a:solidFill>
                  <a:schemeClr val="bg1"/>
                </a:solidFill>
              </a:rPr>
              <a:t>, rzetelność i innowacja w działaniu.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37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 idx="10"/>
          </p:nvPr>
        </p:nvSpPr>
        <p:spPr>
          <a:xfrm>
            <a:off x="838200" y="668214"/>
            <a:ext cx="1051560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i="0" spc="-50" dirty="0">
                <a:cs typeface="Arial" panose="020B0604020202020204" pitchFamily="34" charset="0"/>
              </a:rPr>
              <a:t>Testy ilościowe</a:t>
            </a:r>
            <a:endParaRPr i="0" spc="-145" dirty="0">
              <a:cs typeface="Arial" panose="020B060402020202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AC28B35-DE2D-7A5B-7EFF-BB5B5C3DA3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912724"/>
              </p:ext>
            </p:extLst>
          </p:nvPr>
        </p:nvGraphicFramePr>
        <p:xfrm>
          <a:off x="623455" y="1583253"/>
          <a:ext cx="10657609" cy="5617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613B3-C3A3-4BFF-A01F-93D2F95BED59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pl-PL" i="0" dirty="0">
                <a:cs typeface="Arial" panose="020B0604020202020204" pitchFamily="34" charset="0"/>
              </a:rPr>
              <a:t>STANDARD F CRP 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312574-BD81-4790-976A-22F03052AC9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19199" y="1781175"/>
            <a:ext cx="5121276" cy="40100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600" b="1" dirty="0">
                <a:cs typeface="Arial" panose="020B0604020202020204" pitchFamily="34" charset="0"/>
              </a:rPr>
              <a:t>Zawartość zestawu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pl-PL" sz="1400" dirty="0">
                <a:cs typeface="Arial" panose="020B0604020202020204" pitchFamily="34" charset="0"/>
              </a:rPr>
              <a:t>Kasetka testowa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pl-PL" sz="1400" dirty="0" err="1">
                <a:cs typeface="Arial" panose="020B0604020202020204" pitchFamily="34" charset="0"/>
              </a:rPr>
              <a:t>Spoit</a:t>
            </a:r>
            <a:r>
              <a:rPr lang="pl-PL" sz="1400">
                <a:cs typeface="Arial" panose="020B0604020202020204" pitchFamily="34" charset="0"/>
              </a:rPr>
              <a:t> </a:t>
            </a:r>
            <a:endParaRPr lang="pl-PL" sz="14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pl-PL" sz="1400" dirty="0">
                <a:cs typeface="Arial" panose="020B0604020202020204" pitchFamily="34" charset="0"/>
              </a:rPr>
              <a:t>Bufor ekstrakcyjny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pl-PL" sz="1400" dirty="0">
                <a:cs typeface="Arial" panose="020B0604020202020204" pitchFamily="34" charset="0"/>
              </a:rPr>
              <a:t>Instrukcja użytkowania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600" dirty="0"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600" b="1" dirty="0">
                <a:cs typeface="Arial" panose="020B0604020202020204" pitchFamily="34" charset="0"/>
              </a:rPr>
              <a:t>20 testów CRP w opakowaniu.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D BIOSENSOR | PRODUCTS">
            <a:extLst>
              <a:ext uri="{FF2B5EF4-FFF2-40B4-BE49-F238E27FC236}">
                <a16:creationId xmlns:a16="http://schemas.microsoft.com/office/drawing/2014/main" id="{90C32FE1-54DC-497E-A368-6F284DD8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154721"/>
            <a:ext cx="4419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513E1BC-9B66-6B09-7453-72D20D302C38}"/>
              </a:ext>
            </a:extLst>
          </p:cNvPr>
          <p:cNvSpPr txBox="1"/>
          <p:nvPr/>
        </p:nvSpPr>
        <p:spPr>
          <a:xfrm>
            <a:off x="7486649" y="3702652"/>
            <a:ext cx="4305301" cy="1492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b="1" dirty="0">
                <a:cs typeface="Arial" panose="020B0604020202020204" pitchFamily="34" charset="0"/>
              </a:rPr>
              <a:t>Przechowywanie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cs typeface="Arial" panose="020B0604020202020204" pitchFamily="34" charset="0"/>
              </a:rPr>
              <a:t>Temp. 2-30</a:t>
            </a:r>
            <a:r>
              <a:rPr lang="pl-PL" sz="1200" b="0" i="0" dirty="0">
                <a:solidFill>
                  <a:srgbClr val="111111"/>
                </a:solidFill>
                <a:effectLst/>
              </a:rPr>
              <a:t>°C</a:t>
            </a:r>
            <a:r>
              <a:rPr lang="pl-PL" sz="12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111111"/>
                </a:solidFill>
                <a:cs typeface="Arial" panose="020B0604020202020204" pitchFamily="34" charset="0"/>
              </a:rPr>
              <a:t>Chronić przed światłem słonecznym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111111"/>
                </a:solidFill>
                <a:cs typeface="Arial" panose="020B0604020202020204" pitchFamily="34" charset="0"/>
              </a:rPr>
              <a:t>Do upływu daty ważności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111111"/>
                </a:solidFill>
                <a:cs typeface="Arial" panose="020B0604020202020204" pitchFamily="34" charset="0"/>
              </a:rPr>
              <a:t>Nie zamrażać zestawu</a:t>
            </a:r>
            <a:endParaRPr lang="pl-PL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1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613B3-C3A3-4BFF-A01F-93D2F95BED59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pl-PL" i="0" dirty="0">
                <a:cs typeface="Arial" panose="020B0604020202020204" pitchFamily="34" charset="0"/>
              </a:rPr>
              <a:t>STANDARD F CRP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312574-BD81-4790-976A-22F03052AC9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365250" y="1558925"/>
            <a:ext cx="5035550" cy="42703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600" b="1" dirty="0">
                <a:cs typeface="Arial" panose="020B0604020202020204" pitchFamily="34" charset="0"/>
              </a:rPr>
              <a:t>Materiał do badania CRP za pomocą testu STANDARD F: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cs typeface="Arial" panose="020B0604020202020204" pitchFamily="34" charset="0"/>
              </a:rPr>
              <a:t>Krew pełna żylna lub kapilarna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cs typeface="Arial" panose="020B0604020202020204" pitchFamily="34" charset="0"/>
              </a:rPr>
              <a:t>Surowica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cs typeface="Arial" panose="020B0604020202020204" pitchFamily="34" charset="0"/>
              </a:rPr>
              <a:t>Osocze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800" dirty="0"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600" b="1" dirty="0">
                <a:cs typeface="Arial" panose="020B0604020202020204" pitchFamily="34" charset="0"/>
              </a:rPr>
              <a:t>Zakres pomiarowy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cs typeface="Arial" panose="020B0604020202020204" pitchFamily="34" charset="0"/>
              </a:rPr>
              <a:t>1-150 mg/l (krew całkowita)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cs typeface="Arial" panose="020B0604020202020204" pitchFamily="34" charset="0"/>
              </a:rPr>
              <a:t>1-130 mg/l (surowica/osocze)</a:t>
            </a:r>
          </a:p>
          <a:p>
            <a:pPr>
              <a:lnSpc>
                <a:spcPct val="250000"/>
              </a:lnSpc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D BIOSENSOR | PRODUCTS">
            <a:extLst>
              <a:ext uri="{FF2B5EF4-FFF2-40B4-BE49-F238E27FC236}">
                <a16:creationId xmlns:a16="http://schemas.microsoft.com/office/drawing/2014/main" id="{90C32FE1-54DC-497E-A368-6F284DD8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991457"/>
            <a:ext cx="4419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950D351-98D9-30EA-8C8B-766A79491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580" y="397607"/>
            <a:ext cx="943040" cy="95754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5885DD8-4962-8C0A-77E9-B0CF498A807B}"/>
              </a:ext>
            </a:extLst>
          </p:cNvPr>
          <p:cNvSpPr txBox="1"/>
          <p:nvPr/>
        </p:nvSpPr>
        <p:spPr>
          <a:xfrm>
            <a:off x="6927850" y="4877678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</a:rPr>
              <a:t>Objętość materiału - 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  <a:cs typeface="Arial" panose="020B0604020202020204" pitchFamily="34" charset="0"/>
              </a:rPr>
              <a:t>5 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</a:rPr>
              <a:t>µl !</a:t>
            </a:r>
            <a:endParaRPr kumimoji="0" lang="pl-PL" sz="1600" b="1" i="0" u="none" strike="noStrike" kern="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Montserra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43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613B3-C3A3-4BFF-A01F-93D2F95BED59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pl-PL" i="0" dirty="0">
                <a:cs typeface="Arial" panose="020B0604020202020204" pitchFamily="34" charset="0"/>
              </a:rPr>
              <a:t>STANDARD F </a:t>
            </a:r>
            <a:r>
              <a:rPr lang="pl-PL" i="1" dirty="0" err="1">
                <a:cs typeface="Arial" panose="020B0604020202020204" pitchFamily="34" charset="0"/>
              </a:rPr>
              <a:t>Strep</a:t>
            </a:r>
            <a:r>
              <a:rPr lang="pl-PL" i="1" dirty="0">
                <a:cs typeface="Arial" panose="020B0604020202020204" pitchFamily="34" charset="0"/>
              </a:rPr>
              <a:t> A </a:t>
            </a:r>
            <a:r>
              <a:rPr lang="pl-PL" i="0" dirty="0">
                <a:cs typeface="Arial" panose="020B0604020202020204" pitchFamily="34" charset="0"/>
              </a:rPr>
              <a:t>Ag 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312574-BD81-4790-976A-22F03052AC9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382713" y="1381248"/>
            <a:ext cx="5035550" cy="48085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600" b="1" dirty="0">
                <a:cs typeface="Arial" panose="020B0604020202020204" pitchFamily="34" charset="0"/>
              </a:rPr>
              <a:t>Zawartość zestawu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cs typeface="Arial" panose="020B0604020202020204" pitchFamily="34" charset="0"/>
              </a:rPr>
              <a:t>Kasetka testowa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cs typeface="Arial" panose="020B0604020202020204" pitchFamily="34" charset="0"/>
              </a:rPr>
              <a:t>Bufor ekstrakcyjny 1 i 2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cs typeface="Arial" panose="020B0604020202020204" pitchFamily="34" charset="0"/>
              </a:rPr>
              <a:t>Sterylna </a:t>
            </a:r>
            <a:r>
              <a:rPr lang="pl-PL" sz="1400" dirty="0" err="1">
                <a:cs typeface="Arial" panose="020B0604020202020204" pitchFamily="34" charset="0"/>
              </a:rPr>
              <a:t>wymazówka</a:t>
            </a:r>
            <a:endParaRPr lang="pl-PL" sz="140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cs typeface="Arial" panose="020B0604020202020204" pitchFamily="34" charset="0"/>
              </a:rPr>
              <a:t>Zakraplacz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cs typeface="Arial" panose="020B0604020202020204" pitchFamily="34" charset="0"/>
              </a:rPr>
              <a:t>Kontrola dodatnia i ujemna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cs typeface="Arial" panose="020B0604020202020204" pitchFamily="34" charset="0"/>
              </a:rPr>
              <a:t>Instrukcja użytkowania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l-PL" sz="1600" b="1" dirty="0">
                <a:cs typeface="Arial" panose="020B0604020202020204" pitchFamily="34" charset="0"/>
              </a:rPr>
              <a:t>25 testów </a:t>
            </a:r>
            <a:r>
              <a:rPr lang="pl-PL" sz="1600" b="1" dirty="0" err="1">
                <a:cs typeface="Arial" panose="020B0604020202020204" pitchFamily="34" charset="0"/>
              </a:rPr>
              <a:t>Strep</a:t>
            </a:r>
            <a:r>
              <a:rPr lang="pl-PL" sz="1600" b="1" dirty="0">
                <a:cs typeface="Arial" panose="020B0604020202020204" pitchFamily="34" charset="0"/>
              </a:rPr>
              <a:t> A Ag w opakowaniu.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A9F539F-9DEE-8F75-D470-E6108D8D7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29" t="13478" r="17681"/>
          <a:stretch/>
        </p:blipFill>
        <p:spPr>
          <a:xfrm>
            <a:off x="6962775" y="951357"/>
            <a:ext cx="4191000" cy="400965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935020A-6A11-6CB1-DDD9-760CFF28F171}"/>
              </a:ext>
            </a:extLst>
          </p:cNvPr>
          <p:cNvSpPr txBox="1"/>
          <p:nvPr/>
        </p:nvSpPr>
        <p:spPr>
          <a:xfrm>
            <a:off x="7219950" y="4171950"/>
            <a:ext cx="382905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b="1" dirty="0">
                <a:cs typeface="Arial" panose="020B0604020202020204" pitchFamily="34" charset="0"/>
              </a:rPr>
              <a:t>Przechowywanie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cs typeface="Arial" panose="020B0604020202020204" pitchFamily="34" charset="0"/>
              </a:rPr>
              <a:t>Temp. 2-30</a:t>
            </a:r>
            <a:r>
              <a:rPr lang="pl-PL" sz="1200" b="0" i="0" dirty="0">
                <a:solidFill>
                  <a:srgbClr val="111111"/>
                </a:solidFill>
                <a:effectLst/>
              </a:rPr>
              <a:t>°C</a:t>
            </a:r>
            <a:r>
              <a:rPr lang="pl-PL" sz="12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111111"/>
                </a:solidFill>
                <a:cs typeface="Arial" panose="020B0604020202020204" pitchFamily="34" charset="0"/>
              </a:rPr>
              <a:t>Chronić przed światłem słonecznym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111111"/>
                </a:solidFill>
                <a:cs typeface="Arial" panose="020B0604020202020204" pitchFamily="34" charset="0"/>
              </a:rPr>
              <a:t>Do upływu daty ważności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111111"/>
                </a:solidFill>
                <a:cs typeface="Arial" panose="020B0604020202020204" pitchFamily="34" charset="0"/>
              </a:rPr>
              <a:t>Nie zamrażać zestawu</a:t>
            </a:r>
            <a:endParaRPr lang="pl-PL" sz="1200" dirty="0"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2576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613B3-C3A3-4BFF-A01F-93D2F95BED59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pl-PL" i="0" dirty="0">
                <a:cs typeface="Arial" panose="020B0604020202020204" pitchFamily="34" charset="0"/>
              </a:rPr>
              <a:t>STANDARD F </a:t>
            </a:r>
            <a:r>
              <a:rPr lang="pl-PL" i="1" dirty="0" err="1">
                <a:cs typeface="Arial" panose="020B0604020202020204" pitchFamily="34" charset="0"/>
              </a:rPr>
              <a:t>Strep</a:t>
            </a:r>
            <a:r>
              <a:rPr lang="pl-PL" i="1" dirty="0">
                <a:cs typeface="Arial" panose="020B0604020202020204" pitchFamily="34" charset="0"/>
              </a:rPr>
              <a:t> A </a:t>
            </a:r>
            <a:r>
              <a:rPr lang="pl-PL" i="0" dirty="0">
                <a:cs typeface="Arial" panose="020B0604020202020204" pitchFamily="34" charset="0"/>
              </a:rPr>
              <a:t>Ag 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312574-BD81-4790-976A-22F03052AC9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38224" y="2004258"/>
            <a:ext cx="5762625" cy="29337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900" b="1" dirty="0">
                <a:cs typeface="Arial" panose="020B0604020202020204" pitchFamily="34" charset="0"/>
              </a:rPr>
              <a:t>Materiał do badania </a:t>
            </a:r>
            <a:r>
              <a:rPr lang="pl-PL" sz="2900" b="1" dirty="0" err="1">
                <a:cs typeface="Arial" panose="020B0604020202020204" pitchFamily="34" charset="0"/>
              </a:rPr>
              <a:t>Strep</a:t>
            </a:r>
            <a:r>
              <a:rPr lang="pl-PL" sz="2900" b="1" dirty="0">
                <a:cs typeface="Arial" panose="020B0604020202020204" pitchFamily="34" charset="0"/>
              </a:rPr>
              <a:t> A Ag za pomocą testu STANDARD F: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500" dirty="0">
                <a:cs typeface="Arial" panose="020B0604020202020204" pitchFamily="34" charset="0"/>
              </a:rPr>
              <a:t>Wymaz z gardła przechowywany do 24 h w temp. pokojowej </a:t>
            </a:r>
            <a:r>
              <a:rPr lang="pl-PL" sz="2500">
                <a:cs typeface="Arial" panose="020B0604020202020204" pitchFamily="34" charset="0"/>
              </a:rPr>
              <a:t>lub 48 h </a:t>
            </a:r>
            <a:r>
              <a:rPr lang="pl-PL" sz="2500" dirty="0">
                <a:cs typeface="Arial" panose="020B0604020202020204" pitchFamily="34" charset="0"/>
              </a:rPr>
              <a:t>w temp. 2-8</a:t>
            </a:r>
            <a:r>
              <a:rPr lang="pl-PL" sz="2500" b="0" i="0" dirty="0">
                <a:solidFill>
                  <a:srgbClr val="111111"/>
                </a:solidFill>
                <a:effectLst/>
              </a:rPr>
              <a:t>°C</a:t>
            </a:r>
            <a:r>
              <a:rPr lang="pl-PL" sz="25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pl-PL" sz="2900" b="1" dirty="0">
                <a:cs typeface="Arial" panose="020B0604020202020204" pitchFamily="34" charset="0"/>
              </a:rPr>
              <a:t>Test jest jakościowy (wynik pozytywny lub negatywny).</a:t>
            </a:r>
          </a:p>
          <a:p>
            <a:pPr marL="0" indent="0">
              <a:lnSpc>
                <a:spcPct val="200000"/>
              </a:lnSpc>
              <a:buNone/>
            </a:pPr>
            <a:endParaRPr lang="pl-PL" b="1" dirty="0"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A9F539F-9DEE-8F75-D470-E6108D8D7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29" t="13478" r="17681"/>
          <a:stretch/>
        </p:blipFill>
        <p:spPr>
          <a:xfrm>
            <a:off x="6705600" y="1256157"/>
            <a:ext cx="4191000" cy="400965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89937B3-4CC6-9EEC-0F02-53F2C1D8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204" y="237646"/>
            <a:ext cx="973443" cy="101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43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613B3-C3A3-4BFF-A01F-93D2F95BED59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pl-PL" i="0" dirty="0">
                <a:cs typeface="Arial" panose="020B0604020202020204" pitchFamily="34" charset="0"/>
              </a:rPr>
              <a:t>STANDARD F </a:t>
            </a:r>
            <a:r>
              <a:rPr lang="pl-PL" i="1" dirty="0">
                <a:cs typeface="Arial" panose="020B0604020202020204" pitchFamily="34" charset="0"/>
              </a:rPr>
              <a:t>H. </a:t>
            </a:r>
            <a:r>
              <a:rPr lang="pl-PL" i="1" dirty="0" err="1">
                <a:cs typeface="Arial" panose="020B0604020202020204" pitchFamily="34" charset="0"/>
              </a:rPr>
              <a:t>pylori</a:t>
            </a:r>
            <a:r>
              <a:rPr lang="pl-PL" i="1" dirty="0">
                <a:cs typeface="Arial" panose="020B0604020202020204" pitchFamily="34" charset="0"/>
              </a:rPr>
              <a:t> </a:t>
            </a:r>
            <a:r>
              <a:rPr lang="pl-PL" i="0" dirty="0">
                <a:cs typeface="Arial" panose="020B0604020202020204" pitchFamily="34" charset="0"/>
              </a:rPr>
              <a:t>Ag 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312574-BD81-4790-976A-22F03052AC9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66824" y="1593850"/>
            <a:ext cx="5328431" cy="53498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600" b="1" dirty="0">
                <a:cs typeface="Arial" panose="020B0604020202020204" pitchFamily="34" charset="0"/>
              </a:rPr>
              <a:t>Zawartość zestawu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cs typeface="Arial" panose="020B0604020202020204" pitchFamily="34" charset="0"/>
              </a:rPr>
              <a:t>Kasetka testowa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cs typeface="Arial" panose="020B0604020202020204" pitchFamily="34" charset="0"/>
              </a:rPr>
              <a:t>Bufor ekstrakcyjny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cs typeface="Arial" panose="020B0604020202020204" pitchFamily="34" charset="0"/>
              </a:rPr>
              <a:t>Sterylna </a:t>
            </a:r>
            <a:r>
              <a:rPr lang="pl-PL" sz="1400" dirty="0" err="1">
                <a:cs typeface="Arial" panose="020B0604020202020204" pitchFamily="34" charset="0"/>
              </a:rPr>
              <a:t>wymazówka</a:t>
            </a:r>
            <a:endParaRPr lang="pl-PL" sz="140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cs typeface="Arial" panose="020B0604020202020204" pitchFamily="34" charset="0"/>
              </a:rPr>
              <a:t>Nasadka z filtrem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cs typeface="Arial" panose="020B0604020202020204" pitchFamily="34" charset="0"/>
              </a:rPr>
              <a:t>Instrukcja użytkowania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l-PL" sz="1600" b="1" dirty="0">
                <a:cs typeface="Arial" panose="020B0604020202020204" pitchFamily="34" charset="0"/>
              </a:rPr>
              <a:t>25 testów </a:t>
            </a:r>
            <a:r>
              <a:rPr lang="pl-PL" sz="1600" b="1" i="1" dirty="0">
                <a:cs typeface="Arial" panose="020B0604020202020204" pitchFamily="34" charset="0"/>
              </a:rPr>
              <a:t>H. </a:t>
            </a:r>
            <a:r>
              <a:rPr lang="pl-PL" sz="1600" b="1" i="1" dirty="0" err="1">
                <a:cs typeface="Arial" panose="020B0604020202020204" pitchFamily="34" charset="0"/>
              </a:rPr>
              <a:t>pylori</a:t>
            </a:r>
            <a:r>
              <a:rPr lang="pl-PL" sz="1600" b="1" i="1" dirty="0">
                <a:cs typeface="Arial" panose="020B0604020202020204" pitchFamily="34" charset="0"/>
              </a:rPr>
              <a:t> </a:t>
            </a:r>
            <a:r>
              <a:rPr lang="pl-PL" sz="1600" b="1" dirty="0">
                <a:cs typeface="Arial" panose="020B0604020202020204" pitchFamily="34" charset="0"/>
              </a:rPr>
              <a:t>Ag w opakowaniu.</a:t>
            </a:r>
          </a:p>
        </p:txBody>
      </p:sp>
      <p:pic>
        <p:nvPicPr>
          <p:cNvPr id="1026" name="Picture 2" descr="썸네일1">
            <a:extLst>
              <a:ext uri="{FF2B5EF4-FFF2-40B4-BE49-F238E27FC236}">
                <a16:creationId xmlns:a16="http://schemas.microsoft.com/office/drawing/2014/main" id="{8F044902-8134-6CF3-EDF2-AF3828DB7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31" y="866775"/>
            <a:ext cx="4551388" cy="274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D54AADF-08A5-0124-0CEF-6B45A6D44520}"/>
              </a:ext>
            </a:extLst>
          </p:cNvPr>
          <p:cNvSpPr txBox="1"/>
          <p:nvPr/>
        </p:nvSpPr>
        <p:spPr>
          <a:xfrm>
            <a:off x="7581900" y="3829050"/>
            <a:ext cx="428625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b="1" dirty="0">
                <a:cs typeface="Arial" panose="020B0604020202020204" pitchFamily="34" charset="0"/>
              </a:rPr>
              <a:t>Przechowywanie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cs typeface="Arial" panose="020B0604020202020204" pitchFamily="34" charset="0"/>
              </a:rPr>
              <a:t>Temp. 2-30</a:t>
            </a:r>
            <a:r>
              <a:rPr lang="pl-PL" sz="1200" b="0" i="0" dirty="0">
                <a:solidFill>
                  <a:srgbClr val="111111"/>
                </a:solidFill>
                <a:effectLst/>
              </a:rPr>
              <a:t>°C</a:t>
            </a:r>
            <a:r>
              <a:rPr lang="pl-PL" sz="12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111111"/>
                </a:solidFill>
                <a:cs typeface="Arial" panose="020B0604020202020204" pitchFamily="34" charset="0"/>
              </a:rPr>
              <a:t>Chronić przed światłem słonecznym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111111"/>
                </a:solidFill>
                <a:cs typeface="Arial" panose="020B0604020202020204" pitchFamily="34" charset="0"/>
              </a:rPr>
              <a:t>Do upływu daty ważności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111111"/>
                </a:solidFill>
                <a:cs typeface="Arial" panose="020B0604020202020204" pitchFamily="34" charset="0"/>
              </a:rPr>
              <a:t>Nie zamrażać zestawu</a:t>
            </a:r>
            <a:endParaRPr lang="pl-PL" sz="1200" dirty="0"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2026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613B3-C3A3-4BFF-A01F-93D2F95BED59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pl-PL" i="0" dirty="0">
                <a:cs typeface="Arial" panose="020B0604020202020204" pitchFamily="34" charset="0"/>
              </a:rPr>
              <a:t>STANDARD F </a:t>
            </a:r>
            <a:r>
              <a:rPr lang="pl-PL" i="1" dirty="0">
                <a:cs typeface="Arial" panose="020B0604020202020204" pitchFamily="34" charset="0"/>
              </a:rPr>
              <a:t>H. </a:t>
            </a:r>
            <a:r>
              <a:rPr lang="pl-PL" i="1" dirty="0" err="1">
                <a:cs typeface="Arial" panose="020B0604020202020204" pitchFamily="34" charset="0"/>
              </a:rPr>
              <a:t>pylori</a:t>
            </a:r>
            <a:r>
              <a:rPr lang="pl-PL" i="1" dirty="0">
                <a:cs typeface="Arial" panose="020B0604020202020204" pitchFamily="34" charset="0"/>
              </a:rPr>
              <a:t> </a:t>
            </a:r>
            <a:r>
              <a:rPr lang="pl-PL" i="0" dirty="0">
                <a:cs typeface="Arial" panose="020B0604020202020204" pitchFamily="34" charset="0"/>
              </a:rPr>
              <a:t>Ag 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312574-BD81-4790-976A-22F03052AC9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95400" y="1922586"/>
            <a:ext cx="5035550" cy="42672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600" b="1" dirty="0">
                <a:cs typeface="Arial" panose="020B0604020202020204" pitchFamily="34" charset="0"/>
              </a:rPr>
              <a:t>Materiał do badania </a:t>
            </a:r>
            <a:r>
              <a:rPr lang="pl-PL" sz="1600" b="1" i="1" dirty="0">
                <a:cs typeface="Arial" panose="020B0604020202020204" pitchFamily="34" charset="0"/>
              </a:rPr>
              <a:t>H. </a:t>
            </a:r>
            <a:r>
              <a:rPr lang="pl-PL" sz="1600" b="1" i="1" dirty="0" err="1">
                <a:cs typeface="Arial" panose="020B0604020202020204" pitchFamily="34" charset="0"/>
              </a:rPr>
              <a:t>pylori</a:t>
            </a:r>
            <a:r>
              <a:rPr lang="pl-PL" sz="1600" b="1" i="1" dirty="0">
                <a:cs typeface="Arial" panose="020B0604020202020204" pitchFamily="34" charset="0"/>
              </a:rPr>
              <a:t> </a:t>
            </a:r>
            <a:r>
              <a:rPr lang="pl-PL" sz="1600" b="1" dirty="0">
                <a:cs typeface="Arial" panose="020B0604020202020204" pitchFamily="34" charset="0"/>
              </a:rPr>
              <a:t>Ag za pomocą testu STANDARD F: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cs typeface="Arial" panose="020B0604020202020204" pitchFamily="34" charset="0"/>
              </a:rPr>
              <a:t>Próbka kału przechowywana do 24 h w temp. pokojowej lub 7 dni w temp. 2-8</a:t>
            </a:r>
            <a:r>
              <a:rPr lang="pl-PL" sz="1400" b="0" i="0" dirty="0">
                <a:solidFill>
                  <a:srgbClr val="111111"/>
                </a:solidFill>
                <a:effectLst/>
              </a:rPr>
              <a:t>°C</a:t>
            </a:r>
            <a:r>
              <a:rPr lang="pl-PL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endParaRPr lang="pl-PL" sz="1400" b="0" i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600" b="1" dirty="0">
                <a:cs typeface="Arial" panose="020B0604020202020204" pitchFamily="34" charset="0"/>
              </a:rPr>
              <a:t>Test jest jakościowy (wynik pozytywny lub negatywny).</a:t>
            </a:r>
          </a:p>
          <a:p>
            <a:pPr marL="0" indent="0">
              <a:lnSpc>
                <a:spcPct val="200000"/>
              </a:lnSpc>
              <a:buNone/>
            </a:pPr>
            <a:endParaRPr lang="pl-PL" sz="1600" b="1" dirty="0">
              <a:cs typeface="Arial" panose="020B0604020202020204" pitchFamily="34" charset="0"/>
            </a:endParaRPr>
          </a:p>
        </p:txBody>
      </p:sp>
      <p:pic>
        <p:nvPicPr>
          <p:cNvPr id="1026" name="Picture 2" descr="썸네일1">
            <a:extLst>
              <a:ext uri="{FF2B5EF4-FFF2-40B4-BE49-F238E27FC236}">
                <a16:creationId xmlns:a16="http://schemas.microsoft.com/office/drawing/2014/main" id="{8F044902-8134-6CF3-EDF2-AF3828DB7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699" y="1752600"/>
            <a:ext cx="4551388" cy="274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0C05769-26C3-98AA-5F67-9B70AEDDF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914" y="422029"/>
            <a:ext cx="1071210" cy="93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09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8F1C68-F184-859D-8180-22CF27C775D7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pl-PL" dirty="0"/>
              <a:t>STANDARD F COVID-19 Ag</a:t>
            </a:r>
          </a:p>
        </p:txBody>
      </p:sp>
      <p:pic>
        <p:nvPicPr>
          <p:cNvPr id="4" name="Obraz 3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F9025DB4-9A15-DB4C-3265-5F0FB3BDE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581024"/>
            <a:ext cx="4219575" cy="421957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3B38A7B-C89C-0B3C-013E-E12531E4DF6E}"/>
              </a:ext>
            </a:extLst>
          </p:cNvPr>
          <p:cNvSpPr txBox="1"/>
          <p:nvPr/>
        </p:nvSpPr>
        <p:spPr>
          <a:xfrm>
            <a:off x="7800975" y="4054465"/>
            <a:ext cx="3962400" cy="1492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b="1" dirty="0">
                <a:cs typeface="Arial" panose="020B0604020202020204" pitchFamily="34" charset="0"/>
              </a:rPr>
              <a:t>Przechowywanie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cs typeface="Arial" panose="020B0604020202020204" pitchFamily="34" charset="0"/>
              </a:rPr>
              <a:t>Temp. 2-30</a:t>
            </a:r>
            <a:r>
              <a:rPr lang="pl-PL" sz="1200" b="0" i="0" dirty="0">
                <a:solidFill>
                  <a:srgbClr val="111111"/>
                </a:solidFill>
                <a:effectLst/>
              </a:rPr>
              <a:t>°C</a:t>
            </a:r>
            <a:r>
              <a:rPr lang="pl-PL" sz="12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111111"/>
                </a:solidFill>
                <a:cs typeface="Arial" panose="020B0604020202020204" pitchFamily="34" charset="0"/>
              </a:rPr>
              <a:t>Chronić przed światłem słonecznym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111111"/>
                </a:solidFill>
                <a:cs typeface="Arial" panose="020B0604020202020204" pitchFamily="34" charset="0"/>
              </a:rPr>
              <a:t>Do upływu daty ważności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111111"/>
                </a:solidFill>
                <a:cs typeface="Arial" panose="020B0604020202020204" pitchFamily="34" charset="0"/>
              </a:rPr>
              <a:t>Nie zamrażać zestawu</a:t>
            </a:r>
            <a:endParaRPr lang="pl-PL" sz="1200" dirty="0"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3D87552-463D-96AE-AE8A-9A124EC034C3}"/>
              </a:ext>
            </a:extLst>
          </p:cNvPr>
          <p:cNvSpPr txBox="1"/>
          <p:nvPr/>
        </p:nvSpPr>
        <p:spPr>
          <a:xfrm>
            <a:off x="1485900" y="1741679"/>
            <a:ext cx="5191125" cy="337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  <a:cs typeface="Arial" panose="020B0604020202020204" pitchFamily="34" charset="0"/>
              </a:rPr>
              <a:t>Zawartość zestawu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810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  <a:cs typeface="Arial" panose="020B0604020202020204" pitchFamily="34" charset="0"/>
              </a:rPr>
              <a:t>Kasetka testowa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810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  <a:cs typeface="Arial" panose="020B0604020202020204" pitchFamily="34" charset="0"/>
              </a:rPr>
              <a:t>Bufor ekstrakcyjny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810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  <a:cs typeface="Arial" panose="020B0604020202020204" pitchFamily="34" charset="0"/>
              </a:rPr>
              <a:t>Sterylna </a:t>
            </a:r>
            <a:r>
              <a:rPr kumimoji="0" lang="pl-P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  <a:cs typeface="Arial" panose="020B0604020202020204" pitchFamily="34" charset="0"/>
              </a:rPr>
              <a:t>wymazówka</a:t>
            </a: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Montserrat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810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400" dirty="0">
                <a:solidFill>
                  <a:srgbClr val="171717"/>
                </a:solidFill>
                <a:latin typeface="Montserrat"/>
                <a:cs typeface="Arial" panose="020B0604020202020204" pitchFamily="34" charset="0"/>
              </a:rPr>
              <a:t>Zakraplacz</a:t>
            </a: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Montserrat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C810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  <a:cs typeface="Arial" panose="020B0604020202020204" pitchFamily="34" charset="0"/>
              </a:rPr>
              <a:t>Instrukcja użytkowania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  <a:cs typeface="Arial" panose="020B0604020202020204" pitchFamily="34" charset="0"/>
              </a:rPr>
              <a:t>25 testów </a:t>
            </a:r>
            <a:r>
              <a:rPr lang="pl-PL" sz="1600" b="1" dirty="0">
                <a:solidFill>
                  <a:srgbClr val="171717"/>
                </a:solidFill>
                <a:latin typeface="Montserrat"/>
                <a:cs typeface="Arial" panose="020B0604020202020204" pitchFamily="34" charset="0"/>
              </a:rPr>
              <a:t>COVID</a:t>
            </a:r>
            <a:r>
              <a:rPr kumimoji="0" lang="pl-PL" sz="1600" b="1" i="1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  <a:cs typeface="Arial" panose="020B0604020202020204" pitchFamily="34" charset="0"/>
              </a:rPr>
              <a:t> 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  <a:cs typeface="Arial" panose="020B0604020202020204" pitchFamily="34" charset="0"/>
              </a:rPr>
              <a:t>Ag w opakowaniu.</a:t>
            </a:r>
          </a:p>
        </p:txBody>
      </p:sp>
    </p:spTree>
    <p:extLst>
      <p:ext uri="{BB962C8B-B14F-4D97-AF65-F5344CB8AC3E}">
        <p14:creationId xmlns:p14="http://schemas.microsoft.com/office/powerpoint/2010/main" val="3825676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8F1C68-F184-859D-8180-22CF27C775D7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pl-PL" dirty="0"/>
              <a:t>STANDARD F COVID-19 Ag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8121758-69CB-1D08-2D7D-D685FCE65131}"/>
              </a:ext>
            </a:extLst>
          </p:cNvPr>
          <p:cNvSpPr txBox="1"/>
          <p:nvPr/>
        </p:nvSpPr>
        <p:spPr>
          <a:xfrm>
            <a:off x="1266825" y="1964453"/>
            <a:ext cx="6067425" cy="2882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  <a:cs typeface="Arial" panose="020B0604020202020204" pitchFamily="34" charset="0"/>
              </a:rPr>
              <a:t>Materiał do badania </a:t>
            </a:r>
            <a:r>
              <a:rPr lang="pl-PL" sz="1600" b="1" dirty="0">
                <a:solidFill>
                  <a:srgbClr val="171717"/>
                </a:solidFill>
                <a:latin typeface="Montserrat"/>
                <a:cs typeface="Arial" panose="020B0604020202020204" pitchFamily="34" charset="0"/>
              </a:rPr>
              <a:t>COVID-19</a:t>
            </a:r>
            <a:r>
              <a:rPr kumimoji="0" lang="pl-PL" sz="1600" b="1" i="1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  <a:cs typeface="Arial" panose="020B0604020202020204" pitchFamily="34" charset="0"/>
              </a:rPr>
              <a:t> 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  <a:cs typeface="Arial" panose="020B0604020202020204" pitchFamily="34" charset="0"/>
              </a:rPr>
              <a:t>Ag za pomocą testu STANDARD F: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810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400" dirty="0">
                <a:solidFill>
                  <a:srgbClr val="171717"/>
                </a:solidFill>
                <a:latin typeface="Montserrat"/>
                <a:cs typeface="Arial" panose="020B0604020202020204" pitchFamily="34" charset="0"/>
              </a:rPr>
              <a:t>Wymaz z </a:t>
            </a:r>
            <a:r>
              <a:rPr lang="pl-PL" sz="1400" dirty="0" err="1">
                <a:solidFill>
                  <a:srgbClr val="171717"/>
                </a:solidFill>
                <a:latin typeface="Montserrat"/>
                <a:cs typeface="Arial" panose="020B0604020202020204" pitchFamily="34" charset="0"/>
              </a:rPr>
              <a:t>nosogardzieli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  <a:cs typeface="Arial" panose="020B0604020202020204" pitchFamily="34" charset="0"/>
              </a:rPr>
              <a:t> przechowywany do </a:t>
            </a:r>
            <a:r>
              <a:rPr lang="pl-PL" sz="1400" dirty="0">
                <a:solidFill>
                  <a:srgbClr val="171717"/>
                </a:solidFill>
                <a:latin typeface="Montserrat"/>
                <a:cs typeface="Arial" panose="020B0604020202020204" pitchFamily="34" charset="0"/>
              </a:rPr>
              <a:t>1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  <a:cs typeface="Arial" panose="020B0604020202020204" pitchFamily="34" charset="0"/>
              </a:rPr>
              <a:t> h w temp. pokojowej lub 4 h w temp. 2-8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Montserrat"/>
              </a:rPr>
              <a:t>°C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Montserrat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8102E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Montserra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  <a:cs typeface="Arial" panose="020B0604020202020204" pitchFamily="34" charset="0"/>
              </a:rPr>
              <a:t>Test jest jakościowy (wynik pozytywny lub negatywny).</a:t>
            </a:r>
          </a:p>
        </p:txBody>
      </p:sp>
      <p:pic>
        <p:nvPicPr>
          <p:cNvPr id="5" name="Obraz 4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CC81026C-0B73-ED2A-FD26-A3D745E24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82" y="1172307"/>
            <a:ext cx="4466493" cy="446649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EE03CC2-71AF-B8E4-C6D7-AE9DFE461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209" y="324557"/>
            <a:ext cx="1182937" cy="100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53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2C0E84-868D-27EF-91EF-9A68F45BD891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CC08334-27D7-9CDA-4FFB-1CAC5E3344A1}"/>
              </a:ext>
            </a:extLst>
          </p:cNvPr>
          <p:cNvSpPr txBox="1"/>
          <p:nvPr/>
        </p:nvSpPr>
        <p:spPr>
          <a:xfrm>
            <a:off x="971550" y="1562100"/>
            <a:ext cx="93345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Automatyczny czytnik testów kasetkowych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Mały i lekki aparat 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Prosty w obsłudze i szybki w pracy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Oprogramowanie w języku polskim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Dwa dogodne tryby badania – STANDARD TEST / READ ONLY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Metoda immunofluorescencji FIA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Tryb wczesnej detekcji dla testów jakościowych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Obiektywny odczyt wyniku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5" name="그림 8">
            <a:extLst>
              <a:ext uri="{FF2B5EF4-FFF2-40B4-BE49-F238E27FC236}">
                <a16:creationId xmlns:a16="http://schemas.microsoft.com/office/drawing/2014/main" id="{C2688930-E412-03D6-BFCF-877D9D5FB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090" y="668214"/>
            <a:ext cx="1807585" cy="180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8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>
            <a:extLst>
              <a:ext uri="{FF2B5EF4-FFF2-40B4-BE49-F238E27FC236}">
                <a16:creationId xmlns:a16="http://schemas.microsoft.com/office/drawing/2014/main" id="{4163C138-AD3F-41B0-A190-F1F4CEC774D4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762000" y="1524000"/>
            <a:ext cx="9601200" cy="4191000"/>
          </a:xfrm>
        </p:spPr>
        <p:txBody>
          <a:bodyPr anchor="ctr">
            <a:noAutofit/>
          </a:bodyPr>
          <a:lstStyle/>
          <a:p>
            <a:pPr>
              <a:buClr>
                <a:schemeClr val="accent1"/>
              </a:buClr>
            </a:pPr>
            <a:r>
              <a:rPr lang="pl-PL" sz="4400" b="0" dirty="0">
                <a:solidFill>
                  <a:schemeClr val="bg1"/>
                </a:solidFill>
              </a:rPr>
              <a:t>„Naszą </a:t>
            </a:r>
            <a:r>
              <a:rPr lang="pl-PL" sz="4400" b="0" dirty="0">
                <a:solidFill>
                  <a:schemeClr val="accent6"/>
                </a:solidFill>
              </a:rPr>
              <a:t>misją</a:t>
            </a:r>
            <a:r>
              <a:rPr lang="pl-PL" sz="4400" b="0" dirty="0">
                <a:solidFill>
                  <a:schemeClr val="bg1"/>
                </a:solidFill>
              </a:rPr>
              <a:t> jest bycie </a:t>
            </a:r>
            <a:r>
              <a:rPr lang="pl-PL" sz="4400" b="0" dirty="0"/>
              <a:t>profesjonalnym</a:t>
            </a:r>
            <a:r>
              <a:rPr lang="pl-PL" sz="4400" b="0" dirty="0">
                <a:solidFill>
                  <a:schemeClr val="accent6"/>
                </a:solidFill>
              </a:rPr>
              <a:t> partnerem</a:t>
            </a:r>
            <a:br>
              <a:rPr lang="pl-PL" sz="4400" b="0" dirty="0">
                <a:solidFill>
                  <a:schemeClr val="accent6"/>
                </a:solidFill>
              </a:rPr>
            </a:br>
            <a:r>
              <a:rPr lang="pl-PL" sz="4400" b="0" dirty="0"/>
              <a:t>dla</a:t>
            </a:r>
            <a:r>
              <a:rPr lang="pl-PL" sz="4400" b="0" dirty="0">
                <a:solidFill>
                  <a:schemeClr val="bg1"/>
                </a:solidFill>
              </a:rPr>
              <a:t> </a:t>
            </a:r>
            <a:r>
              <a:rPr lang="pl-PL" sz="4400" b="0" dirty="0"/>
              <a:t>liderów rynku diagnostycznego</a:t>
            </a:r>
            <a:r>
              <a:rPr lang="pl-PL" sz="4400" b="0" dirty="0">
                <a:solidFill>
                  <a:schemeClr val="bg1"/>
                </a:solidFill>
              </a:rPr>
              <a:t>.”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77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2C0E84-868D-27EF-91EF-9A68F45BD891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CC08334-27D7-9CDA-4FFB-1CAC5E3344A1}"/>
              </a:ext>
            </a:extLst>
          </p:cNvPr>
          <p:cNvSpPr txBox="1"/>
          <p:nvPr/>
        </p:nvSpPr>
        <p:spPr>
          <a:xfrm>
            <a:off x="971550" y="1562100"/>
            <a:ext cx="93345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err="1"/>
              <a:t>CutOffIndex</a:t>
            </a:r>
            <a:r>
              <a:rPr lang="pl-PL" dirty="0"/>
              <a:t> dla testów jakościowych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Możliwa zmiana jednostek wyniku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Wieloparametrowe menu dla testów jakościowych i ilościowych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Informacje o teście zapisane w kodzie 2D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Możliwość ręcznego znakowania kaset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Wbudowana drukarka termiczna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Możliwość komunikacji z LIS/HIS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3" name="그림 8">
            <a:extLst>
              <a:ext uri="{FF2B5EF4-FFF2-40B4-BE49-F238E27FC236}">
                <a16:creationId xmlns:a16="http://schemas.microsoft.com/office/drawing/2014/main" id="{467CE35C-74D1-AFF5-31E1-CD0B74471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007" y="668214"/>
            <a:ext cx="1807585" cy="180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73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3775" y="4170105"/>
            <a:ext cx="4399280" cy="131127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lang="pl-PL" sz="2200" b="1" spc="-5" dirty="0">
                <a:solidFill>
                  <a:srgbClr val="171717"/>
                </a:solidFill>
                <a:cs typeface="Arial" panose="020B0604020202020204" pitchFamily="34" charset="0"/>
              </a:rPr>
              <a:t>Sylwia Roman</a:t>
            </a:r>
            <a:endParaRPr sz="2200" dirty="0"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200" b="1" spc="75" dirty="0">
                <a:solidFill>
                  <a:srgbClr val="D2342D"/>
                </a:solidFill>
                <a:cs typeface="Arial" panose="020B0604020202020204" pitchFamily="34" charset="0"/>
              </a:rPr>
              <a:t>+48</a:t>
            </a:r>
            <a:r>
              <a:rPr sz="2200" b="1" spc="165" dirty="0">
                <a:solidFill>
                  <a:srgbClr val="D2342D"/>
                </a:solidFill>
                <a:cs typeface="Arial" panose="020B0604020202020204" pitchFamily="34" charset="0"/>
              </a:rPr>
              <a:t> </a:t>
            </a:r>
            <a:r>
              <a:rPr sz="2200" b="1" spc="195" dirty="0">
                <a:solidFill>
                  <a:srgbClr val="D2342D"/>
                </a:solidFill>
                <a:cs typeface="Arial" panose="020B0604020202020204" pitchFamily="34" charset="0"/>
              </a:rPr>
              <a:t>5</a:t>
            </a:r>
            <a:r>
              <a:rPr sz="2200" b="1" spc="200" dirty="0">
                <a:solidFill>
                  <a:srgbClr val="D2342D"/>
                </a:solidFill>
                <a:cs typeface="Arial" panose="020B0604020202020204" pitchFamily="34" charset="0"/>
              </a:rPr>
              <a:t>0</a:t>
            </a:r>
            <a:r>
              <a:rPr lang="pl-PL" sz="2200" b="1" spc="145" dirty="0">
                <a:solidFill>
                  <a:srgbClr val="D2342D"/>
                </a:solidFill>
                <a:cs typeface="Arial" panose="020B0604020202020204" pitchFamily="34" charset="0"/>
              </a:rPr>
              <a:t>5</a:t>
            </a:r>
            <a:r>
              <a:rPr sz="2200" b="1" spc="160" dirty="0">
                <a:solidFill>
                  <a:srgbClr val="D2342D"/>
                </a:solidFill>
                <a:cs typeface="Arial" panose="020B0604020202020204" pitchFamily="34" charset="0"/>
              </a:rPr>
              <a:t> </a:t>
            </a:r>
            <a:r>
              <a:rPr lang="pl-PL" sz="2200" b="1" spc="80" dirty="0">
                <a:solidFill>
                  <a:srgbClr val="D2342D"/>
                </a:solidFill>
                <a:cs typeface="Arial" panose="020B0604020202020204" pitchFamily="34" charset="0"/>
              </a:rPr>
              <a:t>287</a:t>
            </a:r>
            <a:r>
              <a:rPr sz="2200" b="1" spc="160" dirty="0">
                <a:solidFill>
                  <a:srgbClr val="D2342D"/>
                </a:solidFill>
                <a:cs typeface="Arial" panose="020B0604020202020204" pitchFamily="34" charset="0"/>
              </a:rPr>
              <a:t> </a:t>
            </a:r>
            <a:r>
              <a:rPr lang="pl-PL" sz="2200" b="1" spc="175" dirty="0">
                <a:solidFill>
                  <a:srgbClr val="D2342D"/>
                </a:solidFill>
                <a:cs typeface="Arial" panose="020B0604020202020204" pitchFamily="34" charset="0"/>
              </a:rPr>
              <a:t>633</a:t>
            </a:r>
            <a:endParaRPr sz="2200" dirty="0"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lang="pl-PL" sz="2200" b="1" u="sng" spc="275" dirty="0" err="1">
                <a:solidFill>
                  <a:srgbClr val="D2342D"/>
                </a:solidFill>
                <a:cs typeface="Arial" panose="020B0604020202020204" pitchFamily="34" charset="0"/>
              </a:rPr>
              <a:t>s.roman</a:t>
            </a:r>
            <a:r>
              <a:rPr sz="2200" b="1" u="sng" spc="360" dirty="0">
                <a:solidFill>
                  <a:srgbClr val="D2342D"/>
                </a:solidFill>
                <a:cs typeface="Arial" panose="020B0604020202020204" pitchFamily="34" charset="0"/>
                <a:hlinkClick r:id="rId2"/>
              </a:rPr>
              <a:t>@</a:t>
            </a:r>
            <a:r>
              <a:rPr sz="2200" b="1" u="sng" spc="190" dirty="0">
                <a:solidFill>
                  <a:srgbClr val="D2342D"/>
                </a:solidFill>
                <a:cs typeface="Arial" panose="020B0604020202020204" pitchFamily="34" charset="0"/>
                <a:hlinkClick r:id="rId2"/>
              </a:rPr>
              <a:t>arg</a:t>
            </a:r>
            <a:r>
              <a:rPr sz="2200" b="1" u="sng" spc="204" dirty="0">
                <a:solidFill>
                  <a:srgbClr val="D2342D"/>
                </a:solidFill>
                <a:cs typeface="Arial" panose="020B0604020202020204" pitchFamily="34" charset="0"/>
                <a:hlinkClick r:id="rId2"/>
              </a:rPr>
              <a:t>e</a:t>
            </a:r>
            <a:r>
              <a:rPr sz="2200" b="1" u="sng" spc="265" dirty="0">
                <a:solidFill>
                  <a:srgbClr val="D2342D"/>
                </a:solidFill>
                <a:cs typeface="Arial" panose="020B0604020202020204" pitchFamily="34" charset="0"/>
                <a:hlinkClick r:id="rId2"/>
              </a:rPr>
              <a:t>nta.com</a:t>
            </a:r>
            <a:r>
              <a:rPr sz="2200" b="1" u="sng" spc="120" dirty="0">
                <a:solidFill>
                  <a:srgbClr val="D2342D"/>
                </a:solidFill>
                <a:cs typeface="Arial" panose="020B0604020202020204" pitchFamily="34" charset="0"/>
                <a:hlinkClick r:id="rId2"/>
              </a:rPr>
              <a:t>.</a:t>
            </a:r>
            <a:r>
              <a:rPr sz="2200" b="1" u="sng" spc="210" dirty="0">
                <a:solidFill>
                  <a:srgbClr val="D2342D"/>
                </a:solidFill>
                <a:cs typeface="Arial" panose="020B0604020202020204" pitchFamily="34" charset="0"/>
                <a:hlinkClick r:id="rId2"/>
              </a:rPr>
              <a:t>pl</a:t>
            </a:r>
            <a:endParaRPr sz="2200" u="sng" dirty="0"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3775" y="3423920"/>
            <a:ext cx="5243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C70F2D"/>
                </a:solidFill>
                <a:latin typeface="+mj-lt"/>
                <a:cs typeface="Verdana"/>
              </a:rPr>
              <a:t>Dziękuję</a:t>
            </a:r>
            <a:r>
              <a:rPr sz="4000" b="1" spc="-215" dirty="0">
                <a:solidFill>
                  <a:srgbClr val="C70F2D"/>
                </a:solidFill>
                <a:latin typeface="+mj-lt"/>
                <a:cs typeface="Verdana"/>
              </a:rPr>
              <a:t> </a:t>
            </a:r>
            <a:r>
              <a:rPr sz="4000" b="1" spc="-80" dirty="0">
                <a:solidFill>
                  <a:srgbClr val="C70F2D"/>
                </a:solidFill>
                <a:latin typeface="+mj-lt"/>
                <a:cs typeface="Verdana"/>
              </a:rPr>
              <a:t>za</a:t>
            </a:r>
            <a:r>
              <a:rPr sz="4000" b="1" spc="-235" dirty="0">
                <a:solidFill>
                  <a:srgbClr val="C70F2D"/>
                </a:solidFill>
                <a:latin typeface="+mj-lt"/>
                <a:cs typeface="Verdana"/>
              </a:rPr>
              <a:t> </a:t>
            </a:r>
            <a:r>
              <a:rPr sz="4000" b="1" spc="-100" dirty="0">
                <a:solidFill>
                  <a:srgbClr val="C70F2D"/>
                </a:solidFill>
                <a:latin typeface="+mj-lt"/>
                <a:cs typeface="Verdana"/>
              </a:rPr>
              <a:t>uwagę</a:t>
            </a:r>
            <a:endParaRPr sz="4000" b="1" dirty="0">
              <a:latin typeface="+mj-lt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ytuł 1">
            <a:extLst>
              <a:ext uri="{FF2B5EF4-FFF2-40B4-BE49-F238E27FC236}">
                <a16:creationId xmlns:a16="http://schemas.microsoft.com/office/drawing/2014/main" id="{EF69F842-4277-4D41-B92F-33E52BC5ED9A}"/>
              </a:ext>
            </a:extLst>
          </p:cNvPr>
          <p:cNvSpPr>
            <a:spLocks noGrp="1"/>
          </p:cNvSpPr>
          <p:nvPr/>
        </p:nvSpPr>
        <p:spPr>
          <a:xfrm>
            <a:off x="609600" y="735621"/>
            <a:ext cx="10515600" cy="10081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buNone/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</a:rPr>
              <a:t>Nasze atuty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B2F22DA0-D212-4525-B886-7184A3EC9186}"/>
              </a:ext>
            </a:extLst>
          </p:cNvPr>
          <p:cNvGrpSpPr/>
          <p:nvPr/>
        </p:nvGrpSpPr>
        <p:grpSpPr>
          <a:xfrm>
            <a:off x="266700" y="1981200"/>
            <a:ext cx="1600200" cy="2144389"/>
            <a:chOff x="457200" y="1524022"/>
            <a:chExt cx="1600200" cy="2144389"/>
          </a:xfrm>
        </p:grpSpPr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id="{94A7B4E4-361F-4731-A130-500386B47B4B}"/>
                </a:ext>
              </a:extLst>
            </p:cNvPr>
            <p:cNvGrpSpPr/>
            <p:nvPr/>
          </p:nvGrpSpPr>
          <p:grpSpPr>
            <a:xfrm>
              <a:off x="457200" y="1524022"/>
              <a:ext cx="1600200" cy="1558921"/>
              <a:chOff x="457200" y="1524022"/>
              <a:chExt cx="1600200" cy="1558921"/>
            </a:xfrm>
          </p:grpSpPr>
          <p:sp>
            <p:nvSpPr>
              <p:cNvPr id="39" name="Owal 38">
                <a:extLst>
                  <a:ext uri="{FF2B5EF4-FFF2-40B4-BE49-F238E27FC236}">
                    <a16:creationId xmlns:a16="http://schemas.microsoft.com/office/drawing/2014/main" id="{A22D2539-FBD8-421C-82D3-F6ED5E07DDFB}"/>
                  </a:ext>
                </a:extLst>
              </p:cNvPr>
              <p:cNvSpPr/>
              <p:nvPr/>
            </p:nvSpPr>
            <p:spPr>
              <a:xfrm>
                <a:off x="521209" y="1524022"/>
                <a:ext cx="1536191" cy="14965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sp>
            <p:nvSpPr>
              <p:cNvPr id="45" name="Owal 44">
                <a:extLst>
                  <a:ext uri="{FF2B5EF4-FFF2-40B4-BE49-F238E27FC236}">
                    <a16:creationId xmlns:a16="http://schemas.microsoft.com/office/drawing/2014/main" id="{9B499CB1-061E-4B5E-BBE3-05C8E6768491}"/>
                  </a:ext>
                </a:extLst>
              </p:cNvPr>
              <p:cNvSpPr/>
              <p:nvPr/>
            </p:nvSpPr>
            <p:spPr>
              <a:xfrm>
                <a:off x="457200" y="1586380"/>
                <a:ext cx="1536191" cy="149656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</p:grpSp>
        <p:sp>
          <p:nvSpPr>
            <p:cNvPr id="46" name="pole tekstowe 45">
              <a:extLst>
                <a:ext uri="{FF2B5EF4-FFF2-40B4-BE49-F238E27FC236}">
                  <a16:creationId xmlns:a16="http://schemas.microsoft.com/office/drawing/2014/main" id="{795C4ECE-12A4-47A3-B239-0B7C6BB08381}"/>
                </a:ext>
              </a:extLst>
            </p:cNvPr>
            <p:cNvSpPr txBox="1"/>
            <p:nvPr/>
          </p:nvSpPr>
          <p:spPr>
            <a:xfrm>
              <a:off x="665549" y="3177272"/>
              <a:ext cx="1248170" cy="491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71717"/>
                  </a:solidFill>
                  <a:effectLst/>
                  <a:uLnTx/>
                  <a:uFillTx/>
                  <a:latin typeface="Montserrat"/>
                </a:rPr>
                <a:t>NAJWYŻSZA JAKOŚĆ PRODUKTÓW</a:t>
              </a:r>
            </a:p>
          </p:txBody>
        </p:sp>
      </p:grpSp>
      <p:pic>
        <p:nvPicPr>
          <p:cNvPr id="27" name="Grafika 26" descr="Romb kontur">
            <a:extLst>
              <a:ext uri="{FF2B5EF4-FFF2-40B4-BE49-F238E27FC236}">
                <a16:creationId xmlns:a16="http://schemas.microsoft.com/office/drawing/2014/main" id="{2E83E0D7-6269-46CB-B32E-933D91DA3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371" y="2366713"/>
            <a:ext cx="726866" cy="872671"/>
          </a:xfrm>
          <a:prstGeom prst="rect">
            <a:avLst/>
          </a:prstGeom>
        </p:spPr>
      </p:pic>
      <p:sp>
        <p:nvSpPr>
          <p:cNvPr id="85" name="Owal 84">
            <a:extLst>
              <a:ext uri="{FF2B5EF4-FFF2-40B4-BE49-F238E27FC236}">
                <a16:creationId xmlns:a16="http://schemas.microsoft.com/office/drawing/2014/main" id="{09B2E348-6E10-4A44-96C0-9D8B36980D82}"/>
              </a:ext>
            </a:extLst>
          </p:cNvPr>
          <p:cNvSpPr/>
          <p:nvPr/>
        </p:nvSpPr>
        <p:spPr>
          <a:xfrm>
            <a:off x="2196036" y="2971778"/>
            <a:ext cx="1536191" cy="1496563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`</a:t>
            </a:r>
          </a:p>
        </p:txBody>
      </p:sp>
      <p:sp>
        <p:nvSpPr>
          <p:cNvPr id="86" name="Owal 85">
            <a:extLst>
              <a:ext uri="{FF2B5EF4-FFF2-40B4-BE49-F238E27FC236}">
                <a16:creationId xmlns:a16="http://schemas.microsoft.com/office/drawing/2014/main" id="{F35F1C93-D315-46F3-A3BC-FB4407E01E0F}"/>
              </a:ext>
            </a:extLst>
          </p:cNvPr>
          <p:cNvSpPr/>
          <p:nvPr/>
        </p:nvSpPr>
        <p:spPr>
          <a:xfrm>
            <a:off x="2132027" y="3034136"/>
            <a:ext cx="1536191" cy="149656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4" name="pole tekstowe 83">
            <a:extLst>
              <a:ext uri="{FF2B5EF4-FFF2-40B4-BE49-F238E27FC236}">
                <a16:creationId xmlns:a16="http://schemas.microsoft.com/office/drawing/2014/main" id="{D2C53F50-282E-491B-BED8-3D8D9D465F62}"/>
              </a:ext>
            </a:extLst>
          </p:cNvPr>
          <p:cNvSpPr txBox="1"/>
          <p:nvPr/>
        </p:nvSpPr>
        <p:spPr>
          <a:xfrm>
            <a:off x="1866900" y="4625028"/>
            <a:ext cx="21304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</a:rPr>
              <a:t>WSPARCIE NAJLEPSZYCH SPECJALISTÓW</a:t>
            </a:r>
            <a:br>
              <a:rPr kumimoji="0" lang="pl-PL" sz="1100" b="1" i="0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</a:rPr>
            </a:br>
            <a:r>
              <a:rPr kumimoji="0" lang="pl-PL" sz="1100" b="1" i="0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</a:rPr>
              <a:t>W BRANŻY</a:t>
            </a:r>
          </a:p>
        </p:txBody>
      </p:sp>
      <p:sp>
        <p:nvSpPr>
          <p:cNvPr id="90" name="Owal 89">
            <a:extLst>
              <a:ext uri="{FF2B5EF4-FFF2-40B4-BE49-F238E27FC236}">
                <a16:creationId xmlns:a16="http://schemas.microsoft.com/office/drawing/2014/main" id="{2B80FA3B-3324-4206-991A-CA9CBB3667C1}"/>
              </a:ext>
            </a:extLst>
          </p:cNvPr>
          <p:cNvSpPr/>
          <p:nvPr/>
        </p:nvSpPr>
        <p:spPr>
          <a:xfrm>
            <a:off x="4061363" y="1981200"/>
            <a:ext cx="1536191" cy="149656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1" name="Owal 90">
            <a:extLst>
              <a:ext uri="{FF2B5EF4-FFF2-40B4-BE49-F238E27FC236}">
                <a16:creationId xmlns:a16="http://schemas.microsoft.com/office/drawing/2014/main" id="{F1863AD4-07F9-43E1-8FE9-36FA2B85A617}"/>
              </a:ext>
            </a:extLst>
          </p:cNvPr>
          <p:cNvSpPr/>
          <p:nvPr/>
        </p:nvSpPr>
        <p:spPr>
          <a:xfrm>
            <a:off x="3997354" y="2043558"/>
            <a:ext cx="1536191" cy="149656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9" name="pole tekstowe 88">
            <a:extLst>
              <a:ext uri="{FF2B5EF4-FFF2-40B4-BE49-F238E27FC236}">
                <a16:creationId xmlns:a16="http://schemas.microsoft.com/office/drawing/2014/main" id="{C54EC1E9-3976-4568-92A8-EE3BFFF8FBD9}"/>
              </a:ext>
            </a:extLst>
          </p:cNvPr>
          <p:cNvSpPr txBox="1"/>
          <p:nvPr/>
        </p:nvSpPr>
        <p:spPr>
          <a:xfrm>
            <a:off x="4017142" y="3634450"/>
            <a:ext cx="16485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</a:rPr>
              <a:t>KOMPLEKSOWOŚĆ I INNOWACYJNOŚĆ OFERTY</a:t>
            </a:r>
          </a:p>
        </p:txBody>
      </p:sp>
      <p:grpSp>
        <p:nvGrpSpPr>
          <p:cNvPr id="92" name="Grupa 91">
            <a:extLst>
              <a:ext uri="{FF2B5EF4-FFF2-40B4-BE49-F238E27FC236}">
                <a16:creationId xmlns:a16="http://schemas.microsoft.com/office/drawing/2014/main" id="{B31EEE09-B176-4BD3-B2C5-EECAF1D73E18}"/>
              </a:ext>
            </a:extLst>
          </p:cNvPr>
          <p:cNvGrpSpPr/>
          <p:nvPr/>
        </p:nvGrpSpPr>
        <p:grpSpPr>
          <a:xfrm>
            <a:off x="6071030" y="2971778"/>
            <a:ext cx="1600200" cy="2253414"/>
            <a:chOff x="457200" y="1524022"/>
            <a:chExt cx="1600200" cy="2253414"/>
          </a:xfrm>
        </p:grpSpPr>
        <p:grpSp>
          <p:nvGrpSpPr>
            <p:cNvPr id="93" name="Grupa 92">
              <a:extLst>
                <a:ext uri="{FF2B5EF4-FFF2-40B4-BE49-F238E27FC236}">
                  <a16:creationId xmlns:a16="http://schemas.microsoft.com/office/drawing/2014/main" id="{DCFABF8F-AD3E-4B5E-9D1A-F5FECCC6D8CD}"/>
                </a:ext>
              </a:extLst>
            </p:cNvPr>
            <p:cNvGrpSpPr/>
            <p:nvPr/>
          </p:nvGrpSpPr>
          <p:grpSpPr>
            <a:xfrm>
              <a:off x="457200" y="1524022"/>
              <a:ext cx="1600200" cy="1558921"/>
              <a:chOff x="457200" y="1524022"/>
              <a:chExt cx="1600200" cy="1558921"/>
            </a:xfrm>
          </p:grpSpPr>
          <p:sp>
            <p:nvSpPr>
              <p:cNvPr id="95" name="Owal 94">
                <a:extLst>
                  <a:ext uri="{FF2B5EF4-FFF2-40B4-BE49-F238E27FC236}">
                    <a16:creationId xmlns:a16="http://schemas.microsoft.com/office/drawing/2014/main" id="{2DB50EBC-CECF-4C0C-95E4-8E0136A92662}"/>
                  </a:ext>
                </a:extLst>
              </p:cNvPr>
              <p:cNvSpPr/>
              <p:nvPr/>
            </p:nvSpPr>
            <p:spPr>
              <a:xfrm>
                <a:off x="521209" y="1524022"/>
                <a:ext cx="1536191" cy="14965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sp>
            <p:nvSpPr>
              <p:cNvPr id="96" name="Owal 95">
                <a:extLst>
                  <a:ext uri="{FF2B5EF4-FFF2-40B4-BE49-F238E27FC236}">
                    <a16:creationId xmlns:a16="http://schemas.microsoft.com/office/drawing/2014/main" id="{E279CE0C-EA47-4778-AD11-E732DF19493A}"/>
                  </a:ext>
                </a:extLst>
              </p:cNvPr>
              <p:cNvSpPr/>
              <p:nvPr/>
            </p:nvSpPr>
            <p:spPr>
              <a:xfrm>
                <a:off x="457200" y="1586380"/>
                <a:ext cx="1536191" cy="149656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</p:grpSp>
        <p:sp>
          <p:nvSpPr>
            <p:cNvPr id="94" name="pole tekstowe 93">
              <a:extLst>
                <a:ext uri="{FF2B5EF4-FFF2-40B4-BE49-F238E27FC236}">
                  <a16:creationId xmlns:a16="http://schemas.microsoft.com/office/drawing/2014/main" id="{E9B58901-14F2-4DB6-B995-F307642E8D68}"/>
                </a:ext>
              </a:extLst>
            </p:cNvPr>
            <p:cNvSpPr txBox="1"/>
            <p:nvPr/>
          </p:nvSpPr>
          <p:spPr>
            <a:xfrm>
              <a:off x="469810" y="3177272"/>
              <a:ext cx="153619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71717"/>
                  </a:solidFill>
                  <a:effectLst/>
                  <a:uLnTx/>
                  <a:uFillTx/>
                  <a:latin typeface="Montserrat"/>
                </a:rPr>
                <a:t>PROFESJONALNE WSPARCIE TECHNICZNE</a:t>
              </a:r>
            </a:p>
          </p:txBody>
        </p:sp>
      </p:grpSp>
      <p:sp>
        <p:nvSpPr>
          <p:cNvPr id="100" name="Owal 99">
            <a:extLst>
              <a:ext uri="{FF2B5EF4-FFF2-40B4-BE49-F238E27FC236}">
                <a16:creationId xmlns:a16="http://schemas.microsoft.com/office/drawing/2014/main" id="{0A48D635-F142-486C-A600-6B26E45B41CC}"/>
              </a:ext>
            </a:extLst>
          </p:cNvPr>
          <p:cNvSpPr/>
          <p:nvPr/>
        </p:nvSpPr>
        <p:spPr>
          <a:xfrm>
            <a:off x="8140534" y="1981200"/>
            <a:ext cx="1536191" cy="1496563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1" name="Owal 100">
            <a:extLst>
              <a:ext uri="{FF2B5EF4-FFF2-40B4-BE49-F238E27FC236}">
                <a16:creationId xmlns:a16="http://schemas.microsoft.com/office/drawing/2014/main" id="{D26C9EED-62E2-4919-B8D3-CFAFBBF19187}"/>
              </a:ext>
            </a:extLst>
          </p:cNvPr>
          <p:cNvSpPr/>
          <p:nvPr/>
        </p:nvSpPr>
        <p:spPr>
          <a:xfrm>
            <a:off x="8076525" y="2043558"/>
            <a:ext cx="1536191" cy="149656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9" name="pole tekstowe 98">
            <a:extLst>
              <a:ext uri="{FF2B5EF4-FFF2-40B4-BE49-F238E27FC236}">
                <a16:creationId xmlns:a16="http://schemas.microsoft.com/office/drawing/2014/main" id="{B0E5EC1A-4CDF-4BD2-AC0C-AE701377101D}"/>
              </a:ext>
            </a:extLst>
          </p:cNvPr>
          <p:cNvSpPr txBox="1"/>
          <p:nvPr/>
        </p:nvSpPr>
        <p:spPr>
          <a:xfrm>
            <a:off x="8140534" y="3634450"/>
            <a:ext cx="1515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</a:rPr>
              <a:t>DBANIE O DŁUGOTRWAŁE RELACJE</a:t>
            </a:r>
            <a:br>
              <a:rPr kumimoji="0" lang="pl-PL" sz="1100" b="1" i="0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</a:rPr>
            </a:br>
            <a:r>
              <a:rPr kumimoji="0" lang="pl-PL" sz="1100" b="1" i="0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</a:rPr>
              <a:t>Z KLIENTAMI</a:t>
            </a:r>
          </a:p>
        </p:txBody>
      </p:sp>
      <p:sp>
        <p:nvSpPr>
          <p:cNvPr id="105" name="Owal 104">
            <a:extLst>
              <a:ext uri="{FF2B5EF4-FFF2-40B4-BE49-F238E27FC236}">
                <a16:creationId xmlns:a16="http://schemas.microsoft.com/office/drawing/2014/main" id="{BCEB09A4-948E-46AE-80AE-0B4969B7405C}"/>
              </a:ext>
            </a:extLst>
          </p:cNvPr>
          <p:cNvSpPr/>
          <p:nvPr/>
        </p:nvSpPr>
        <p:spPr>
          <a:xfrm>
            <a:off x="10146029" y="2971778"/>
            <a:ext cx="1536191" cy="149656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6" name="Owal 105">
            <a:extLst>
              <a:ext uri="{FF2B5EF4-FFF2-40B4-BE49-F238E27FC236}">
                <a16:creationId xmlns:a16="http://schemas.microsoft.com/office/drawing/2014/main" id="{B843B735-F6A3-4465-800E-2E5F252FF8FB}"/>
              </a:ext>
            </a:extLst>
          </p:cNvPr>
          <p:cNvSpPr/>
          <p:nvPr/>
        </p:nvSpPr>
        <p:spPr>
          <a:xfrm>
            <a:off x="10082020" y="3034136"/>
            <a:ext cx="1536191" cy="149656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4" name="pole tekstowe 103">
            <a:extLst>
              <a:ext uri="{FF2B5EF4-FFF2-40B4-BE49-F238E27FC236}">
                <a16:creationId xmlns:a16="http://schemas.microsoft.com/office/drawing/2014/main" id="{B96A9FB0-DC14-449F-9CA3-10FB3E684DD7}"/>
              </a:ext>
            </a:extLst>
          </p:cNvPr>
          <p:cNvSpPr txBox="1"/>
          <p:nvPr/>
        </p:nvSpPr>
        <p:spPr>
          <a:xfrm>
            <a:off x="10290369" y="4625028"/>
            <a:ext cx="12481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Montserrat"/>
              </a:rPr>
              <a:t>PRACA Z KEY OPINION LEADERAMI</a:t>
            </a:r>
          </a:p>
        </p:txBody>
      </p:sp>
      <p:pic>
        <p:nvPicPr>
          <p:cNvPr id="107" name="Grafika 106" descr="Żarówka i koło zębate kontur">
            <a:extLst>
              <a:ext uri="{FF2B5EF4-FFF2-40B4-BE49-F238E27FC236}">
                <a16:creationId xmlns:a16="http://schemas.microsoft.com/office/drawing/2014/main" id="{462127D0-C9EC-4841-9E22-50C1DFFB3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44960" y="3378231"/>
            <a:ext cx="799755" cy="799755"/>
          </a:xfrm>
          <a:prstGeom prst="rect">
            <a:avLst/>
          </a:prstGeom>
        </p:spPr>
      </p:pic>
      <p:pic>
        <p:nvPicPr>
          <p:cNvPr id="108" name="Grafika 107" descr="Rozwój biznesu kontur">
            <a:extLst>
              <a:ext uri="{FF2B5EF4-FFF2-40B4-BE49-F238E27FC236}">
                <a16:creationId xmlns:a16="http://schemas.microsoft.com/office/drawing/2014/main" id="{1B3D3932-533C-4C41-9C0A-455A57A5F7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44563" y="3332604"/>
            <a:ext cx="796442" cy="891007"/>
          </a:xfrm>
          <a:prstGeom prst="rect">
            <a:avLst/>
          </a:prstGeom>
        </p:spPr>
      </p:pic>
      <p:pic>
        <p:nvPicPr>
          <p:cNvPr id="109" name="Grafika 108" descr="Internet rzeczy kontur">
            <a:extLst>
              <a:ext uri="{FF2B5EF4-FFF2-40B4-BE49-F238E27FC236}">
                <a16:creationId xmlns:a16="http://schemas.microsoft.com/office/drawing/2014/main" id="{5F8006D4-24CE-4481-A5DC-6FBBABE27C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52034" y="2423836"/>
            <a:ext cx="754847" cy="754847"/>
          </a:xfrm>
          <a:prstGeom prst="rect">
            <a:avLst/>
          </a:prstGeom>
        </p:spPr>
      </p:pic>
      <p:pic>
        <p:nvPicPr>
          <p:cNvPr id="110" name="Grafika 109" descr="Influencer kontur">
            <a:extLst>
              <a:ext uri="{FF2B5EF4-FFF2-40B4-BE49-F238E27FC236}">
                <a16:creationId xmlns:a16="http://schemas.microsoft.com/office/drawing/2014/main" id="{7F34E56F-9458-48F4-81F7-DA4F31FC8E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07172" y="2325938"/>
            <a:ext cx="807086" cy="807086"/>
          </a:xfrm>
          <a:prstGeom prst="rect">
            <a:avLst/>
          </a:prstGeom>
        </p:spPr>
      </p:pic>
      <p:pic>
        <p:nvPicPr>
          <p:cNvPr id="111" name="Grafika 110" descr="Korona kontur">
            <a:extLst>
              <a:ext uri="{FF2B5EF4-FFF2-40B4-BE49-F238E27FC236}">
                <a16:creationId xmlns:a16="http://schemas.microsoft.com/office/drawing/2014/main" id="{D9411186-BB06-4247-91E3-A8BB3EA6A4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47947" y="3378231"/>
            <a:ext cx="734846" cy="73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0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A9EB8CF5-0CBF-D8D9-51E2-6DEB138F4315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pl-PL" dirty="0"/>
              <a:t>SD Biosensor – STANDARD F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BC146BB-BE31-BAE8-BC76-E6B9AD52A6B9}"/>
              </a:ext>
            </a:extLst>
          </p:cNvPr>
          <p:cNvSpPr txBox="1"/>
          <p:nvPr/>
        </p:nvSpPr>
        <p:spPr>
          <a:xfrm>
            <a:off x="7270813" y="1629974"/>
            <a:ext cx="4082988" cy="3334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b="1" dirty="0"/>
              <a:t>Szybki</a:t>
            </a:r>
            <a:r>
              <a:rPr lang="pl-PL" dirty="0"/>
              <a:t>, </a:t>
            </a:r>
            <a:r>
              <a:rPr lang="pl-PL" b="1" dirty="0"/>
              <a:t>dokładny</a:t>
            </a:r>
            <a:r>
              <a:rPr lang="pl-PL" dirty="0"/>
              <a:t> i </a:t>
            </a:r>
            <a:r>
              <a:rPr lang="pl-PL" b="1" dirty="0"/>
              <a:t>prosty</a:t>
            </a:r>
            <a:r>
              <a:rPr lang="pl-PL" dirty="0"/>
              <a:t> odczyt testów kasetkowych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Zapewnia </a:t>
            </a:r>
            <a:r>
              <a:rPr lang="pl-PL" b="1" dirty="0"/>
              <a:t>automatyzację</a:t>
            </a:r>
            <a:r>
              <a:rPr lang="pl-PL" dirty="0"/>
              <a:t> i </a:t>
            </a:r>
            <a:r>
              <a:rPr lang="pl-PL" b="1" dirty="0"/>
              <a:t>zobiektywizowane wyniki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Testy </a:t>
            </a:r>
            <a:r>
              <a:rPr lang="pl-PL" b="1" dirty="0"/>
              <a:t>jakościowe</a:t>
            </a:r>
            <a:r>
              <a:rPr lang="pl-PL" dirty="0"/>
              <a:t> oraz </a:t>
            </a:r>
            <a:r>
              <a:rPr lang="pl-PL" b="1" dirty="0"/>
              <a:t>ilościowe</a:t>
            </a:r>
          </a:p>
        </p:txBody>
      </p:sp>
      <p:pic>
        <p:nvPicPr>
          <p:cNvPr id="21" name="Obraz 20" descr="Obraz zawierający wewnątrz, projektor&#10;&#10;Opis wygenerowany automatycznie">
            <a:extLst>
              <a:ext uri="{FF2B5EF4-FFF2-40B4-BE49-F238E27FC236}">
                <a16:creationId xmlns:a16="http://schemas.microsoft.com/office/drawing/2014/main" id="{B74770B7-64B2-3308-8496-3348AB00A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154" y="2071558"/>
            <a:ext cx="8146473" cy="4030748"/>
          </a:xfrm>
          <a:prstGeom prst="rect">
            <a:avLst/>
          </a:prstGeom>
        </p:spPr>
      </p:pic>
      <p:pic>
        <p:nvPicPr>
          <p:cNvPr id="25" name="Obraz 24" descr="Obraz zawierający tekst&#10;&#10;Opis wygenerowany automatycznie">
            <a:extLst>
              <a:ext uri="{FF2B5EF4-FFF2-40B4-BE49-F238E27FC236}">
                <a16:creationId xmlns:a16="http://schemas.microsoft.com/office/drawing/2014/main" id="{6D71D3AB-41DA-7F57-DAA6-710209B3B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0" y="1759513"/>
            <a:ext cx="1919550" cy="1410131"/>
          </a:xfrm>
          <a:prstGeom prst="rect">
            <a:avLst/>
          </a:prstGeom>
        </p:spPr>
      </p:pic>
      <p:pic>
        <p:nvPicPr>
          <p:cNvPr id="27" name="Obraz 26" descr="Obraz zawierający tekst&#10;&#10;Opis wygenerowany automatycznie">
            <a:extLst>
              <a:ext uri="{FF2B5EF4-FFF2-40B4-BE49-F238E27FC236}">
                <a16:creationId xmlns:a16="http://schemas.microsoft.com/office/drawing/2014/main" id="{C217B2A7-69C0-AA26-BFB1-1938D6C7F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26" y="1665214"/>
            <a:ext cx="1801733" cy="109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8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1EACDC-6261-A352-0918-9FA13792BD25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pl-PL" dirty="0"/>
              <a:t>Test kasetkowy z użyciem czytnika F200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5D4965-A54B-A4E0-D79C-ED8E90B09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Możliwość wykonania </a:t>
            </a:r>
            <a:r>
              <a:rPr lang="pl-PL" b="1" dirty="0"/>
              <a:t>testów ilościowych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b="1" dirty="0"/>
              <a:t>Stała temperatura </a:t>
            </a:r>
            <a:r>
              <a:rPr lang="pl-PL" dirty="0"/>
              <a:t>kasetki podczas testu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Minimalizacja interferencji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b="1" dirty="0"/>
              <a:t>Kalibracja</a:t>
            </a:r>
            <a:r>
              <a:rPr lang="pl-PL" dirty="0"/>
              <a:t> aparatu i</a:t>
            </a:r>
            <a:r>
              <a:rPr lang="pl-PL" b="1" dirty="0"/>
              <a:t> standaryzacja </a:t>
            </a:r>
            <a:r>
              <a:rPr lang="pl-PL" dirty="0"/>
              <a:t>odczytu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b="1" dirty="0"/>
              <a:t>Obiektywny</a:t>
            </a:r>
            <a:r>
              <a:rPr lang="pl-PL" dirty="0"/>
              <a:t> odczyt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Dedykowana </a:t>
            </a:r>
            <a:r>
              <a:rPr lang="pl-PL" b="1" dirty="0"/>
              <a:t>kontrola jakości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b="1" dirty="0"/>
              <a:t>Wynik</a:t>
            </a:r>
            <a:r>
              <a:rPr lang="pl-PL" dirty="0"/>
              <a:t> zapisany w aparacie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Model 3D 3" descr="Red Question mark">
                <a:extLst>
                  <a:ext uri="{FF2B5EF4-FFF2-40B4-BE49-F238E27FC236}">
                    <a16:creationId xmlns:a16="http://schemas.microsoft.com/office/drawing/2014/main" id="{AA1BC0B7-C582-AFED-2233-C360DD38245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60023072"/>
                  </p:ext>
                </p:extLst>
              </p:nvPr>
            </p:nvGraphicFramePr>
            <p:xfrm>
              <a:off x="8354927" y="2022523"/>
              <a:ext cx="2058579" cy="281295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058579" cy="2812953"/>
                    </a:xfrm>
                    <a:prstGeom prst="rect">
                      <a:avLst/>
                    </a:prstGeom>
                  </am3d:spPr>
                  <am3d:camera>
                    <am3d:pos x="0" y="0" z="5538953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17042" d="1000000"/>
                    <am3d:preTrans dx="0" dy="-18004113" dz="-497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4953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Model 3D 3" descr="Red Question mark">
                <a:extLst>
                  <a:ext uri="{FF2B5EF4-FFF2-40B4-BE49-F238E27FC236}">
                    <a16:creationId xmlns:a16="http://schemas.microsoft.com/office/drawing/2014/main" id="{AA1BC0B7-C582-AFED-2233-C360DD3824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54927" y="2022523"/>
                <a:ext cx="2058579" cy="28129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9314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10"/>
          </p:nvPr>
        </p:nvSpPr>
        <p:spPr/>
        <p:txBody>
          <a:bodyPr vert="horz" lIns="0" tIns="12065" rIns="0" bIns="0" rtlCol="0" anchor="t">
            <a:normAutofit/>
          </a:bodyPr>
          <a:lstStyle/>
          <a:p>
            <a:pPr marL="12700">
              <a:spcBef>
                <a:spcPts val="95"/>
              </a:spcBef>
            </a:pPr>
            <a:r>
              <a:rPr lang="pl-PL" dirty="0"/>
              <a:t>SD Biosensor – STANDARD F</a:t>
            </a:r>
            <a:endParaRPr lang="pl-PL" i="0" spc="2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859647A-2D42-4C34-DCB5-0EC8A87F53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800105"/>
              </p:ext>
            </p:extLst>
          </p:nvPr>
        </p:nvGraphicFramePr>
        <p:xfrm>
          <a:off x="947868" y="1407373"/>
          <a:ext cx="10296264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362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10"/>
          </p:nvPr>
        </p:nvSpPr>
        <p:spPr>
          <a:xfrm>
            <a:off x="838200" y="668214"/>
            <a:ext cx="1051560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i="0" spc="-114" dirty="0">
                <a:cs typeface="Arial" panose="020B0604020202020204" pitchFamily="34" charset="0"/>
              </a:rPr>
              <a:t>Metoda immunofluorescencji - </a:t>
            </a:r>
            <a:r>
              <a:rPr lang="pl-PL" spc="-114" dirty="0">
                <a:cs typeface="Arial" panose="020B0604020202020204" pitchFamily="34" charset="0"/>
              </a:rPr>
              <a:t>FIA</a:t>
            </a:r>
            <a:endParaRPr i="0" spc="-114" dirty="0"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5FF1BD7-CD35-9A91-9B3D-1D88CACDA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4610"/>
            <a:ext cx="10120237" cy="415326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6500383-B8F3-70AB-304F-5D28CAC6C5EB}"/>
              </a:ext>
            </a:extLst>
          </p:cNvPr>
          <p:cNvSpPr txBox="1"/>
          <p:nvPr/>
        </p:nvSpPr>
        <p:spPr>
          <a:xfrm>
            <a:off x="1391323" y="1840156"/>
            <a:ext cx="194056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000" dirty="0"/>
              <a:t>Nakropienie materiału na kasetkę testową.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8B759B7-9515-D4F2-300E-B59EED19F332}"/>
              </a:ext>
            </a:extLst>
          </p:cNvPr>
          <p:cNvSpPr txBox="1"/>
          <p:nvPr/>
        </p:nvSpPr>
        <p:spPr>
          <a:xfrm>
            <a:off x="3883511" y="2538805"/>
            <a:ext cx="294759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000" dirty="0"/>
              <a:t>Antygen próbki reaguje z kulkami fluorescencyjnymi </a:t>
            </a:r>
            <a:r>
              <a:rPr lang="pl-PL" sz="1000" dirty="0" err="1"/>
              <a:t>opłaszczonymi</a:t>
            </a:r>
            <a:r>
              <a:rPr lang="pl-PL" sz="1000" dirty="0"/>
              <a:t> przeciwciałami tworząc kompleks wędrujący w polu testowym.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1672D2A-6581-765C-525B-975F6C721688}"/>
              </a:ext>
            </a:extLst>
          </p:cNvPr>
          <p:cNvSpPr txBox="1"/>
          <p:nvPr/>
        </p:nvSpPr>
        <p:spPr>
          <a:xfrm>
            <a:off x="7627172" y="1613647"/>
            <a:ext cx="307668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000" dirty="0"/>
              <a:t>Antygen reaguje z przeciwciałem na polu testowym. Materiał fluorescencyjny pobudzony przez UV LED emituje sygnał optyczny mierzony przez detektor.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7D4ABF-D2DC-58DF-BFDD-1A366E1F9561}"/>
              </a:ext>
            </a:extLst>
          </p:cNvPr>
          <p:cNvSpPr txBox="1"/>
          <p:nvPr/>
        </p:nvSpPr>
        <p:spPr>
          <a:xfrm>
            <a:off x="8477026" y="5165578"/>
            <a:ext cx="1215614" cy="246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000" dirty="0"/>
              <a:t>Linia testowa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737016-CF47-7D24-A641-C22B1C8619D7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pl-PL" dirty="0"/>
              <a:t>Kasetka testowa</a:t>
            </a: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7EFF75C7-6439-CF33-FE1F-CDDB344B13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1348" y="1437386"/>
            <a:ext cx="4190492" cy="398322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C56ABEB-2144-4208-D4FD-32218734C5A5}"/>
              </a:ext>
            </a:extLst>
          </p:cNvPr>
          <p:cNvSpPr txBox="1"/>
          <p:nvPr/>
        </p:nvSpPr>
        <p:spPr>
          <a:xfrm>
            <a:off x="965200" y="1676400"/>
            <a:ext cx="5130800" cy="346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Odczyt testu za pomocą </a:t>
            </a:r>
            <a:r>
              <a:rPr lang="pl-PL" sz="1600" b="1" dirty="0"/>
              <a:t>kodu 2D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Wszystkie informacje o teście zawarte w kodzie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Minimalizacja interferencji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Możliwość </a:t>
            </a:r>
            <a:r>
              <a:rPr lang="pl-PL" sz="1600" b="1" dirty="0"/>
              <a:t>znakowania kaset </a:t>
            </a:r>
            <a:r>
              <a:rPr lang="pl-PL" sz="1600" dirty="0"/>
              <a:t>pismem ręcznym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b="1" dirty="0"/>
              <a:t>Standaryzacja</a:t>
            </a:r>
            <a:r>
              <a:rPr lang="pl-PL" sz="1600" dirty="0"/>
              <a:t> odczytu</a:t>
            </a:r>
          </a:p>
        </p:txBody>
      </p:sp>
    </p:spTree>
    <p:extLst>
      <p:ext uri="{BB962C8B-B14F-4D97-AF65-F5344CB8AC3E}">
        <p14:creationId xmlns:p14="http://schemas.microsoft.com/office/powerpoint/2010/main" val="8958942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ARGENTA">
      <a:dk1>
        <a:srgbClr val="171717"/>
      </a:dk1>
      <a:lt1>
        <a:srgbClr val="FFFFFF"/>
      </a:lt1>
      <a:dk2>
        <a:srgbClr val="3C3834"/>
      </a:dk2>
      <a:lt2>
        <a:srgbClr val="E3E3E2"/>
      </a:lt2>
      <a:accent1>
        <a:srgbClr val="C8102E"/>
      </a:accent1>
      <a:accent2>
        <a:srgbClr val="D3342E"/>
      </a:accent2>
      <a:accent3>
        <a:srgbClr val="DE592C"/>
      </a:accent3>
      <a:accent4>
        <a:srgbClr val="E97E2C"/>
      </a:accent4>
      <a:accent5>
        <a:srgbClr val="F3A22C"/>
      </a:accent5>
      <a:accent6>
        <a:srgbClr val="FFC72C"/>
      </a:accent6>
      <a:hlink>
        <a:srgbClr val="C8102E"/>
      </a:hlink>
      <a:folHlink>
        <a:srgbClr val="F3A22C"/>
      </a:folHlink>
    </a:clrScheme>
    <a:fontScheme name="ARGENTA">
      <a:majorFont>
        <a:latin typeface="Hepta Slab SemiBold"/>
        <a:ea typeface=""/>
        <a:cs typeface=""/>
      </a:majorFont>
      <a:minorFont>
        <a:latin typeface="Montserra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A88BF769-DE8C-4852-9A8A-A487EC9D7B7D}" vid="{B342B9B9-AD0D-4413-BA08-EE3029BCECC6}"/>
    </a:ext>
  </a:extLst>
</a:theme>
</file>

<file path=ppt/theme/theme2.xml><?xml version="1.0" encoding="utf-8"?>
<a:theme xmlns:a="http://schemas.openxmlformats.org/drawingml/2006/main" name="Motyw pakietu Office">
  <a:themeElements>
    <a:clrScheme name="ARGENTA">
      <a:dk1>
        <a:srgbClr val="171717"/>
      </a:dk1>
      <a:lt1>
        <a:srgbClr val="FFFFFF"/>
      </a:lt1>
      <a:dk2>
        <a:srgbClr val="3C3834"/>
      </a:dk2>
      <a:lt2>
        <a:srgbClr val="E3E3E2"/>
      </a:lt2>
      <a:accent1>
        <a:srgbClr val="C8102E"/>
      </a:accent1>
      <a:accent2>
        <a:srgbClr val="D3342E"/>
      </a:accent2>
      <a:accent3>
        <a:srgbClr val="DE592C"/>
      </a:accent3>
      <a:accent4>
        <a:srgbClr val="E97E2C"/>
      </a:accent4>
      <a:accent5>
        <a:srgbClr val="F3A22C"/>
      </a:accent5>
      <a:accent6>
        <a:srgbClr val="FFC72C"/>
      </a:accent6>
      <a:hlink>
        <a:srgbClr val="C8102E"/>
      </a:hlink>
      <a:folHlink>
        <a:srgbClr val="F3A22C"/>
      </a:folHlink>
    </a:clrScheme>
    <a:fontScheme name="ARGENTA">
      <a:majorFont>
        <a:latin typeface="Hepta Slab SemiBold"/>
        <a:ea typeface=""/>
        <a:cs typeface=""/>
      </a:majorFont>
      <a:minorFont>
        <a:latin typeface="Montserra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7947</TotalTime>
  <Words>1037</Words>
  <Application>Microsoft Office PowerPoint</Application>
  <PresentationFormat>Panoramiczny</PresentationFormat>
  <Paragraphs>253</Paragraphs>
  <Slides>31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31</vt:i4>
      </vt:variant>
    </vt:vector>
  </HeadingPairs>
  <TitlesOfParts>
    <vt:vector size="41" baseType="lpstr">
      <vt:lpstr>Calibri</vt:lpstr>
      <vt:lpstr>Hepta Slab SemiBold</vt:lpstr>
      <vt:lpstr>Georgia</vt:lpstr>
      <vt:lpstr>Arial</vt:lpstr>
      <vt:lpstr>Montserrat</vt:lpstr>
      <vt:lpstr>Wingdings</vt:lpstr>
      <vt:lpstr>Open Sans</vt:lpstr>
      <vt:lpstr>Muli Medium</vt:lpstr>
      <vt:lpstr>Motyw1</vt:lpstr>
      <vt:lpstr>Motyw pakietu Office</vt:lpstr>
      <vt:lpstr>Prezentacja programu PowerPoint</vt:lpstr>
      <vt:lpstr>Argenta to 30 lat doświadczenia na rynku diagnostyki oraz wyposażenia laboratorium, rzetelność i innowacja w działaniu.</vt:lpstr>
      <vt:lpstr>„Naszą misją jest bycie profesjonalnym partnerem dla liderów rynku diagnostycznego.”</vt:lpstr>
      <vt:lpstr>Prezentacja programu PowerPoint</vt:lpstr>
      <vt:lpstr>SD Biosensor – STANDARD F</vt:lpstr>
      <vt:lpstr>Test kasetkowy z użyciem czytnika F200</vt:lpstr>
      <vt:lpstr>SD Biosensor – STANDARD F</vt:lpstr>
      <vt:lpstr>Metoda immunofluorescencji - FIA</vt:lpstr>
      <vt:lpstr>Kasetka testowa</vt:lpstr>
      <vt:lpstr>F200 - prostota nowoczesnej technologii</vt:lpstr>
      <vt:lpstr>F200 – tryby pracy</vt:lpstr>
      <vt:lpstr>CutOff Index (COI)</vt:lpstr>
      <vt:lpstr>F200 – łatwość użytkowania  </vt:lpstr>
      <vt:lpstr>F200 – łatwość użytkowania  </vt:lpstr>
      <vt:lpstr>Zestaw kalibracyjny</vt:lpstr>
      <vt:lpstr>Zestaw kalibracyjny</vt:lpstr>
      <vt:lpstr>Kontrola jakości – testy jakościowe i ilościowe</vt:lpstr>
      <vt:lpstr>Kontrola jakości – testy jakościowe i ilościowe</vt:lpstr>
      <vt:lpstr>Testy jakościowe</vt:lpstr>
      <vt:lpstr>Testy ilościowe</vt:lpstr>
      <vt:lpstr>STANDARD F CRP  </vt:lpstr>
      <vt:lpstr>STANDARD F CRP </vt:lpstr>
      <vt:lpstr>STANDARD F Strep A Ag  </vt:lpstr>
      <vt:lpstr>STANDARD F Strep A Ag  </vt:lpstr>
      <vt:lpstr>STANDARD F H. pylori Ag  </vt:lpstr>
      <vt:lpstr>STANDARD F H. pylori Ag  </vt:lpstr>
      <vt:lpstr>STANDARD F COVID-19 Ag</vt:lpstr>
      <vt:lpstr>STANDARD F COVID-19 Ag</vt:lpstr>
      <vt:lpstr>Podsumowanie</vt:lpstr>
      <vt:lpstr>Podsumowanie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Sylwia Roman</dc:creator>
  <cp:lastModifiedBy>Sylwia Roman</cp:lastModifiedBy>
  <cp:revision>1</cp:revision>
  <dcterms:created xsi:type="dcterms:W3CDTF">2022-10-19T09:52:18Z</dcterms:created>
  <dcterms:modified xsi:type="dcterms:W3CDTF">2023-02-21T08:59:13Z</dcterms:modified>
</cp:coreProperties>
</file>